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diagrams/layout1.xml" ContentType="application/vnd.openxmlformats-officedocument.drawingml.diagramLayout+xml"/>
  <Override PartName="/ppt/diagrams/data2.xml" ContentType="application/vnd.openxmlformats-officedocument.drawingml.diagramData+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diagrams/layout4.xml" ContentType="application/vnd.openxmlformats-officedocument.drawingml.diagramLayout+xml"/>
  <Override PartName="/ppt/slideLayouts/slideLayout10.xml" ContentType="application/vnd.openxmlformats-officedocument.presentationml.slideLayout+xml"/>
  <Default Extension="gif" ContentType="image/gif"/>
  <Override PartName="/ppt/diagrams/layout2.xml" ContentType="application/vnd.openxmlformats-officedocument.drawingml.diagramLayout+xml"/>
  <Override PartName="/ppt/slides/slide89.xml" ContentType="application/vnd.openxmlformats-officedocument.presentationml.slide+xml"/>
  <Override PartName="/ppt/diagrams/data3.xml" ContentType="application/vnd.openxmlformats-officedocument.drawingml.diagramData+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handoutMasters/handoutMaster1.xml" ContentType="application/vnd.openxmlformats-officedocument.presentationml.handoutMaster+xml"/>
  <Override PartName="/ppt/diagrams/data1.xml" ContentType="application/vnd.openxmlformats-officedocument.drawingml.diagramData+xml"/>
  <Override PartName="/ppt/diagrams/colors3.xml" ContentType="application/vnd.openxmlformats-officedocument.drawingml.diagramColor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Layouts/slideLayout15.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diagrams/layout3.xml" ContentType="application/vnd.openxmlformats-officedocument.drawingml.diagramLayout+xml"/>
  <Override PartName="/ppt/diagrams/data4.xml" ContentType="application/vnd.openxmlformats-officedocument.drawingml.diagramData+xml"/>
  <Override PartName="/ppt/slides/slide7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Layouts/slideLayout16.xml" ContentType="application/vnd.openxmlformats-officedocument.presentationml.slideLayout+xml"/>
  <Override PartName="/ppt/diagrams/quickStyle1.xml" ContentType="application/vnd.openxmlformats-officedocument.drawingml.diagram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22" r:id="rId2"/>
  </p:sldMasterIdLst>
  <p:notesMasterIdLst>
    <p:notesMasterId r:id="rId100"/>
  </p:notesMasterIdLst>
  <p:handoutMasterIdLst>
    <p:handoutMasterId r:id="rId101"/>
  </p:handoutMasterIdLst>
  <p:sldIdLst>
    <p:sldId id="357" r:id="rId3"/>
    <p:sldId id="427" r:id="rId4"/>
    <p:sldId id="428" r:id="rId5"/>
    <p:sldId id="522" r:id="rId6"/>
    <p:sldId id="523" r:id="rId7"/>
    <p:sldId id="549" r:id="rId8"/>
    <p:sldId id="550" r:id="rId9"/>
    <p:sldId id="551" r:id="rId10"/>
    <p:sldId id="552" r:id="rId11"/>
    <p:sldId id="553" r:id="rId12"/>
    <p:sldId id="554" r:id="rId13"/>
    <p:sldId id="555" r:id="rId14"/>
    <p:sldId id="556" r:id="rId15"/>
    <p:sldId id="557" r:id="rId16"/>
    <p:sldId id="558" r:id="rId17"/>
    <p:sldId id="560" r:id="rId18"/>
    <p:sldId id="562" r:id="rId19"/>
    <p:sldId id="563" r:id="rId20"/>
    <p:sldId id="564" r:id="rId21"/>
    <p:sldId id="565" r:id="rId22"/>
    <p:sldId id="566" r:id="rId23"/>
    <p:sldId id="567" r:id="rId24"/>
    <p:sldId id="568" r:id="rId25"/>
    <p:sldId id="569" r:id="rId26"/>
    <p:sldId id="570" r:id="rId27"/>
    <p:sldId id="571" r:id="rId28"/>
    <p:sldId id="573" r:id="rId29"/>
    <p:sldId id="574" r:id="rId30"/>
    <p:sldId id="576" r:id="rId31"/>
    <p:sldId id="578" r:id="rId32"/>
    <p:sldId id="579" r:id="rId33"/>
    <p:sldId id="580" r:id="rId34"/>
    <p:sldId id="581" r:id="rId35"/>
    <p:sldId id="582" r:id="rId36"/>
    <p:sldId id="584" r:id="rId37"/>
    <p:sldId id="585" r:id="rId38"/>
    <p:sldId id="586" r:id="rId39"/>
    <p:sldId id="587" r:id="rId40"/>
    <p:sldId id="588" r:id="rId41"/>
    <p:sldId id="590" r:id="rId42"/>
    <p:sldId id="591" r:id="rId43"/>
    <p:sldId id="592" r:id="rId44"/>
    <p:sldId id="593" r:id="rId45"/>
    <p:sldId id="594" r:id="rId46"/>
    <p:sldId id="596" r:id="rId47"/>
    <p:sldId id="597" r:id="rId48"/>
    <p:sldId id="598" r:id="rId49"/>
    <p:sldId id="599" r:id="rId50"/>
    <p:sldId id="600" r:id="rId51"/>
    <p:sldId id="601" r:id="rId52"/>
    <p:sldId id="603" r:id="rId53"/>
    <p:sldId id="604" r:id="rId54"/>
    <p:sldId id="605" r:id="rId55"/>
    <p:sldId id="606" r:id="rId56"/>
    <p:sldId id="607" r:id="rId57"/>
    <p:sldId id="608" r:id="rId58"/>
    <p:sldId id="610" r:id="rId59"/>
    <p:sldId id="611" r:id="rId60"/>
    <p:sldId id="612" r:id="rId61"/>
    <p:sldId id="613" r:id="rId62"/>
    <p:sldId id="614" r:id="rId63"/>
    <p:sldId id="615" r:id="rId64"/>
    <p:sldId id="617" r:id="rId65"/>
    <p:sldId id="618" r:id="rId66"/>
    <p:sldId id="619" r:id="rId67"/>
    <p:sldId id="620" r:id="rId68"/>
    <p:sldId id="621" r:id="rId69"/>
    <p:sldId id="622" r:id="rId70"/>
    <p:sldId id="624" r:id="rId71"/>
    <p:sldId id="625" r:id="rId72"/>
    <p:sldId id="626" r:id="rId73"/>
    <p:sldId id="627" r:id="rId74"/>
    <p:sldId id="628" r:id="rId75"/>
    <p:sldId id="630" r:id="rId76"/>
    <p:sldId id="632" r:id="rId77"/>
    <p:sldId id="633" r:id="rId78"/>
    <p:sldId id="634" r:id="rId79"/>
    <p:sldId id="635" r:id="rId80"/>
    <p:sldId id="637" r:id="rId81"/>
    <p:sldId id="638" r:id="rId82"/>
    <p:sldId id="639" r:id="rId83"/>
    <p:sldId id="641" r:id="rId84"/>
    <p:sldId id="643" r:id="rId85"/>
    <p:sldId id="644" r:id="rId86"/>
    <p:sldId id="645" r:id="rId87"/>
    <p:sldId id="646" r:id="rId88"/>
    <p:sldId id="647" r:id="rId89"/>
    <p:sldId id="648" r:id="rId90"/>
    <p:sldId id="649" r:id="rId91"/>
    <p:sldId id="650" r:id="rId92"/>
    <p:sldId id="651" r:id="rId93"/>
    <p:sldId id="652" r:id="rId94"/>
    <p:sldId id="653" r:id="rId95"/>
    <p:sldId id="655" r:id="rId96"/>
    <p:sldId id="657" r:id="rId97"/>
    <p:sldId id="659" r:id="rId98"/>
    <p:sldId id="484" r:id="rId99"/>
  </p:sldIdLst>
  <p:sldSz cx="10688638" cy="7562850"/>
  <p:notesSz cx="6858000" cy="9144000"/>
  <p:defaultTextStyle>
    <a:defPPr>
      <a:defRPr lang="en-US"/>
    </a:defPPr>
    <a:lvl1pPr algn="l" defTabSz="520700" rtl="0" eaLnBrk="0" fontAlgn="base" hangingPunct="0">
      <a:spcBef>
        <a:spcPct val="0"/>
      </a:spcBef>
      <a:spcAft>
        <a:spcPct val="0"/>
      </a:spcAft>
      <a:defRPr sz="2100" kern="1200">
        <a:solidFill>
          <a:schemeClr val="tx1"/>
        </a:solidFill>
        <a:latin typeface="Calibri" pitchFamily="34" charset="0"/>
        <a:ea typeface="MS PGothic" pitchFamily="34" charset="-128"/>
        <a:cs typeface="+mn-cs"/>
      </a:defRPr>
    </a:lvl1pPr>
    <a:lvl2pPr marL="520700" indent="-63500" algn="l" defTabSz="520700" rtl="0" eaLnBrk="0" fontAlgn="base" hangingPunct="0">
      <a:spcBef>
        <a:spcPct val="0"/>
      </a:spcBef>
      <a:spcAft>
        <a:spcPct val="0"/>
      </a:spcAft>
      <a:defRPr sz="2100" kern="1200">
        <a:solidFill>
          <a:schemeClr val="tx1"/>
        </a:solidFill>
        <a:latin typeface="Calibri" pitchFamily="34" charset="0"/>
        <a:ea typeface="MS PGothic" pitchFamily="34" charset="-128"/>
        <a:cs typeface="+mn-cs"/>
      </a:defRPr>
    </a:lvl2pPr>
    <a:lvl3pPr marL="1041400" indent="-127000" algn="l" defTabSz="520700" rtl="0" eaLnBrk="0" fontAlgn="base" hangingPunct="0">
      <a:spcBef>
        <a:spcPct val="0"/>
      </a:spcBef>
      <a:spcAft>
        <a:spcPct val="0"/>
      </a:spcAft>
      <a:defRPr sz="2100" kern="1200">
        <a:solidFill>
          <a:schemeClr val="tx1"/>
        </a:solidFill>
        <a:latin typeface="Calibri" pitchFamily="34" charset="0"/>
        <a:ea typeface="MS PGothic" pitchFamily="34" charset="-128"/>
        <a:cs typeface="+mn-cs"/>
      </a:defRPr>
    </a:lvl3pPr>
    <a:lvl4pPr marL="1563688" indent="-192088" algn="l" defTabSz="520700" rtl="0" eaLnBrk="0" fontAlgn="base" hangingPunct="0">
      <a:spcBef>
        <a:spcPct val="0"/>
      </a:spcBef>
      <a:spcAft>
        <a:spcPct val="0"/>
      </a:spcAft>
      <a:defRPr sz="2100" kern="1200">
        <a:solidFill>
          <a:schemeClr val="tx1"/>
        </a:solidFill>
        <a:latin typeface="Calibri" pitchFamily="34" charset="0"/>
        <a:ea typeface="MS PGothic" pitchFamily="34" charset="-128"/>
        <a:cs typeface="+mn-cs"/>
      </a:defRPr>
    </a:lvl4pPr>
    <a:lvl5pPr marL="2084388" indent="-255588" algn="l" defTabSz="520700" rtl="0" eaLnBrk="0" fontAlgn="base" hangingPunct="0">
      <a:spcBef>
        <a:spcPct val="0"/>
      </a:spcBef>
      <a:spcAft>
        <a:spcPct val="0"/>
      </a:spcAft>
      <a:defRPr sz="2100" kern="1200">
        <a:solidFill>
          <a:schemeClr val="tx1"/>
        </a:solidFill>
        <a:latin typeface="Calibri" pitchFamily="34" charset="0"/>
        <a:ea typeface="MS PGothic" pitchFamily="34" charset="-128"/>
        <a:cs typeface="+mn-cs"/>
      </a:defRPr>
    </a:lvl5pPr>
    <a:lvl6pPr marL="2286000" algn="l" defTabSz="914400" rtl="0" eaLnBrk="1" latinLnBrk="0" hangingPunct="1">
      <a:defRPr sz="2100" kern="1200">
        <a:solidFill>
          <a:schemeClr val="tx1"/>
        </a:solidFill>
        <a:latin typeface="Calibri" pitchFamily="34" charset="0"/>
        <a:ea typeface="MS PGothic" pitchFamily="34" charset="-128"/>
        <a:cs typeface="+mn-cs"/>
      </a:defRPr>
    </a:lvl6pPr>
    <a:lvl7pPr marL="2743200" algn="l" defTabSz="914400" rtl="0" eaLnBrk="1" latinLnBrk="0" hangingPunct="1">
      <a:defRPr sz="2100" kern="1200">
        <a:solidFill>
          <a:schemeClr val="tx1"/>
        </a:solidFill>
        <a:latin typeface="Calibri" pitchFamily="34" charset="0"/>
        <a:ea typeface="MS PGothic" pitchFamily="34" charset="-128"/>
        <a:cs typeface="+mn-cs"/>
      </a:defRPr>
    </a:lvl7pPr>
    <a:lvl8pPr marL="3200400" algn="l" defTabSz="914400" rtl="0" eaLnBrk="1" latinLnBrk="0" hangingPunct="1">
      <a:defRPr sz="2100" kern="1200">
        <a:solidFill>
          <a:schemeClr val="tx1"/>
        </a:solidFill>
        <a:latin typeface="Calibri" pitchFamily="34" charset="0"/>
        <a:ea typeface="MS PGothic" pitchFamily="34" charset="-128"/>
        <a:cs typeface="+mn-cs"/>
      </a:defRPr>
    </a:lvl8pPr>
    <a:lvl9pPr marL="3657600" algn="l" defTabSz="914400" rtl="0" eaLnBrk="1" latinLnBrk="0" hangingPunct="1">
      <a:defRPr sz="2100" kern="1200">
        <a:solidFill>
          <a:schemeClr val="tx1"/>
        </a:solidFill>
        <a:latin typeface="Calibri" pitchFamily="34" charset="0"/>
        <a:ea typeface="MS PGothic"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rgbClr val="FF0000"/>
    </p:penClr>
  </p:showPr>
  <p:clrMru>
    <a:srgbClr val="0079B8"/>
    <a:srgbClr val="94651C"/>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4779" autoAdjust="0"/>
    <p:restoredTop sz="94660"/>
  </p:normalViewPr>
  <p:slideViewPr>
    <p:cSldViewPr snapToGrid="0" snapToObjects="1">
      <p:cViewPr>
        <p:scale>
          <a:sx n="60" d="100"/>
          <a:sy n="60" d="100"/>
        </p:scale>
        <p:origin x="-1308" y="-36"/>
      </p:cViewPr>
      <p:guideLst>
        <p:guide orient="horz" pos="2382"/>
        <p:guide pos="3367"/>
      </p:guideLst>
    </p:cSldViewPr>
  </p:slideViewPr>
  <p:notesTextViewPr>
    <p:cViewPr>
      <p:scale>
        <a:sx n="100" d="100"/>
        <a:sy n="100" d="100"/>
      </p:scale>
      <p:origin x="0" y="0"/>
    </p:cViewPr>
  </p:notesTextViewPr>
  <p:sorterViewPr>
    <p:cViewPr>
      <p:scale>
        <a:sx n="66" d="100"/>
        <a:sy n="66" d="100"/>
      </p:scale>
      <p:origin x="0" y="1698"/>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E72497-3069-4D78-9829-9B350320EFC3}" type="doc">
      <dgm:prSet loTypeId="urn:microsoft.com/office/officeart/2005/8/layout/venn1" loCatId="relationship" qsTypeId="urn:microsoft.com/office/officeart/2005/8/quickstyle/simple5" qsCatId="simple" csTypeId="urn:microsoft.com/office/officeart/2005/8/colors/colorful3" csCatId="colorful" phldr="1"/>
      <dgm:spPr/>
    </dgm:pt>
    <dgm:pt modelId="{2274DDC3-B13F-4543-AB62-A9FBC5CFB3FB}">
      <dgm:prSet phldrT="[Text]" custT="1"/>
      <dgm:spPr/>
      <dgm:t>
        <a:bodyPr/>
        <a:lstStyle/>
        <a:p>
          <a:r>
            <a:rPr lang="en-US" altLang="en-US" sz="2400" b="1" dirty="0" smtClean="0">
              <a:latin typeface="Open Sans"/>
            </a:rPr>
            <a:t>Locking</a:t>
          </a:r>
          <a:endParaRPr lang="en-US" sz="2400" dirty="0">
            <a:latin typeface="Open Sans"/>
          </a:endParaRPr>
        </a:p>
      </dgm:t>
    </dgm:pt>
    <dgm:pt modelId="{560F9FCF-3C92-4DA6-BF24-08EC4FF30D64}" type="parTrans" cxnId="{5D05C4E3-7A62-4D61-9907-898CE7019DD3}">
      <dgm:prSet/>
      <dgm:spPr/>
      <dgm:t>
        <a:bodyPr/>
        <a:lstStyle/>
        <a:p>
          <a:endParaRPr lang="en-US" sz="2400">
            <a:latin typeface="Open Sans"/>
          </a:endParaRPr>
        </a:p>
      </dgm:t>
    </dgm:pt>
    <dgm:pt modelId="{36BB9BFA-F586-4998-84A1-FDC9B7505437}" type="sibTrans" cxnId="{5D05C4E3-7A62-4D61-9907-898CE7019DD3}">
      <dgm:prSet/>
      <dgm:spPr/>
      <dgm:t>
        <a:bodyPr/>
        <a:lstStyle/>
        <a:p>
          <a:endParaRPr lang="en-US" sz="2400">
            <a:latin typeface="Open Sans"/>
          </a:endParaRPr>
        </a:p>
      </dgm:t>
    </dgm:pt>
    <dgm:pt modelId="{5D1A7641-92E1-4ED1-82E2-0A5F2D999016}">
      <dgm:prSet custT="1"/>
      <dgm:spPr/>
      <dgm:t>
        <a:bodyPr/>
        <a:lstStyle/>
        <a:p>
          <a:r>
            <a:rPr lang="en-US" altLang="en-US" sz="2400" b="1" dirty="0" smtClean="0">
              <a:latin typeface="Open Sans"/>
            </a:rPr>
            <a:t>Time stamping</a:t>
          </a:r>
        </a:p>
      </dgm:t>
    </dgm:pt>
    <dgm:pt modelId="{5E887031-5AB0-43FA-9FAC-8B9CD3ACA963}" type="parTrans" cxnId="{EBD0E149-BE4C-4392-B322-2EFEA91E2167}">
      <dgm:prSet/>
      <dgm:spPr/>
      <dgm:t>
        <a:bodyPr/>
        <a:lstStyle/>
        <a:p>
          <a:endParaRPr lang="en-US" sz="2400">
            <a:latin typeface="Open Sans"/>
          </a:endParaRPr>
        </a:p>
      </dgm:t>
    </dgm:pt>
    <dgm:pt modelId="{D345DC67-9D01-48C2-B36A-74FE7755AF33}" type="sibTrans" cxnId="{EBD0E149-BE4C-4392-B322-2EFEA91E2167}">
      <dgm:prSet/>
      <dgm:spPr/>
      <dgm:t>
        <a:bodyPr/>
        <a:lstStyle/>
        <a:p>
          <a:endParaRPr lang="en-US" sz="2400">
            <a:latin typeface="Open Sans"/>
          </a:endParaRPr>
        </a:p>
      </dgm:t>
    </dgm:pt>
    <dgm:pt modelId="{04A49CF1-24A1-4880-B5F6-69958F10FDEC}" type="pres">
      <dgm:prSet presAssocID="{98E72497-3069-4D78-9829-9B350320EFC3}" presName="compositeShape" presStyleCnt="0">
        <dgm:presLayoutVars>
          <dgm:chMax val="7"/>
          <dgm:dir/>
          <dgm:resizeHandles val="exact"/>
        </dgm:presLayoutVars>
      </dgm:prSet>
      <dgm:spPr/>
    </dgm:pt>
    <dgm:pt modelId="{A78F3BC5-0288-4A31-A4FA-8DD695B8EF0B}" type="pres">
      <dgm:prSet presAssocID="{2274DDC3-B13F-4543-AB62-A9FBC5CFB3FB}" presName="circ1" presStyleLbl="vennNode1" presStyleIdx="0" presStyleCnt="2"/>
      <dgm:spPr/>
      <dgm:t>
        <a:bodyPr/>
        <a:lstStyle/>
        <a:p>
          <a:endParaRPr lang="en-US"/>
        </a:p>
      </dgm:t>
    </dgm:pt>
    <dgm:pt modelId="{AE66009D-E4F4-436B-9D24-8668A3396F80}" type="pres">
      <dgm:prSet presAssocID="{2274DDC3-B13F-4543-AB62-A9FBC5CFB3FB}" presName="circ1Tx" presStyleLbl="revTx" presStyleIdx="0" presStyleCnt="0">
        <dgm:presLayoutVars>
          <dgm:chMax val="0"/>
          <dgm:chPref val="0"/>
          <dgm:bulletEnabled val="1"/>
        </dgm:presLayoutVars>
      </dgm:prSet>
      <dgm:spPr/>
      <dgm:t>
        <a:bodyPr/>
        <a:lstStyle/>
        <a:p>
          <a:endParaRPr lang="en-US"/>
        </a:p>
      </dgm:t>
    </dgm:pt>
    <dgm:pt modelId="{9CD4A3B2-71E6-4EB4-BD63-FE869E7E4DB6}" type="pres">
      <dgm:prSet presAssocID="{5D1A7641-92E1-4ED1-82E2-0A5F2D999016}" presName="circ2" presStyleLbl="vennNode1" presStyleIdx="1" presStyleCnt="2"/>
      <dgm:spPr/>
      <dgm:t>
        <a:bodyPr/>
        <a:lstStyle/>
        <a:p>
          <a:endParaRPr lang="en-US"/>
        </a:p>
      </dgm:t>
    </dgm:pt>
    <dgm:pt modelId="{0542C9A5-C9A9-45D6-A3C2-A29B55772660}" type="pres">
      <dgm:prSet presAssocID="{5D1A7641-92E1-4ED1-82E2-0A5F2D999016}" presName="circ2Tx" presStyleLbl="revTx" presStyleIdx="0" presStyleCnt="0">
        <dgm:presLayoutVars>
          <dgm:chMax val="0"/>
          <dgm:chPref val="0"/>
          <dgm:bulletEnabled val="1"/>
        </dgm:presLayoutVars>
      </dgm:prSet>
      <dgm:spPr/>
      <dgm:t>
        <a:bodyPr/>
        <a:lstStyle/>
        <a:p>
          <a:endParaRPr lang="en-US"/>
        </a:p>
      </dgm:t>
    </dgm:pt>
  </dgm:ptLst>
  <dgm:cxnLst>
    <dgm:cxn modelId="{9FE14889-0682-41D2-AF43-EF8C572496A1}" type="presOf" srcId="{5D1A7641-92E1-4ED1-82E2-0A5F2D999016}" destId="{0542C9A5-C9A9-45D6-A3C2-A29B55772660}" srcOrd="1" destOrd="0" presId="urn:microsoft.com/office/officeart/2005/8/layout/venn1"/>
    <dgm:cxn modelId="{C4A13530-356C-4164-BDC1-3AEC901B2C72}" type="presOf" srcId="{5D1A7641-92E1-4ED1-82E2-0A5F2D999016}" destId="{9CD4A3B2-71E6-4EB4-BD63-FE869E7E4DB6}" srcOrd="0" destOrd="0" presId="urn:microsoft.com/office/officeart/2005/8/layout/venn1"/>
    <dgm:cxn modelId="{CD142EF6-F6A1-4D41-BC23-8CA0E7472F10}" type="presOf" srcId="{2274DDC3-B13F-4543-AB62-A9FBC5CFB3FB}" destId="{AE66009D-E4F4-436B-9D24-8668A3396F80}" srcOrd="1" destOrd="0" presId="urn:microsoft.com/office/officeart/2005/8/layout/venn1"/>
    <dgm:cxn modelId="{6E5B15B8-BE15-4BD7-9A84-7D1E6087D93C}" type="presOf" srcId="{2274DDC3-B13F-4543-AB62-A9FBC5CFB3FB}" destId="{A78F3BC5-0288-4A31-A4FA-8DD695B8EF0B}" srcOrd="0" destOrd="0" presId="urn:microsoft.com/office/officeart/2005/8/layout/venn1"/>
    <dgm:cxn modelId="{5D05C4E3-7A62-4D61-9907-898CE7019DD3}" srcId="{98E72497-3069-4D78-9829-9B350320EFC3}" destId="{2274DDC3-B13F-4543-AB62-A9FBC5CFB3FB}" srcOrd="0" destOrd="0" parTransId="{560F9FCF-3C92-4DA6-BF24-08EC4FF30D64}" sibTransId="{36BB9BFA-F586-4998-84A1-FDC9B7505437}"/>
    <dgm:cxn modelId="{EBD0E149-BE4C-4392-B322-2EFEA91E2167}" srcId="{98E72497-3069-4D78-9829-9B350320EFC3}" destId="{5D1A7641-92E1-4ED1-82E2-0A5F2D999016}" srcOrd="1" destOrd="0" parTransId="{5E887031-5AB0-43FA-9FAC-8B9CD3ACA963}" sibTransId="{D345DC67-9D01-48C2-B36A-74FE7755AF33}"/>
    <dgm:cxn modelId="{E0E3057D-5AAB-44E9-948C-015139A72BE1}" type="presOf" srcId="{98E72497-3069-4D78-9829-9B350320EFC3}" destId="{04A49CF1-24A1-4880-B5F6-69958F10FDEC}" srcOrd="0" destOrd="0" presId="urn:microsoft.com/office/officeart/2005/8/layout/venn1"/>
    <dgm:cxn modelId="{23CAACEB-DCC9-4D46-855A-9787E4ECA8FC}" type="presParOf" srcId="{04A49CF1-24A1-4880-B5F6-69958F10FDEC}" destId="{A78F3BC5-0288-4A31-A4FA-8DD695B8EF0B}" srcOrd="0" destOrd="0" presId="urn:microsoft.com/office/officeart/2005/8/layout/venn1"/>
    <dgm:cxn modelId="{86D88634-E892-4459-A93E-DAF498D003B0}" type="presParOf" srcId="{04A49CF1-24A1-4880-B5F6-69958F10FDEC}" destId="{AE66009D-E4F4-436B-9D24-8668A3396F80}" srcOrd="1" destOrd="0" presId="urn:microsoft.com/office/officeart/2005/8/layout/venn1"/>
    <dgm:cxn modelId="{28D9BA99-0DBD-4892-902F-F888A2BCFA4C}" type="presParOf" srcId="{04A49CF1-24A1-4880-B5F6-69958F10FDEC}" destId="{9CD4A3B2-71E6-4EB4-BD63-FE869E7E4DB6}" srcOrd="2" destOrd="0" presId="urn:microsoft.com/office/officeart/2005/8/layout/venn1"/>
    <dgm:cxn modelId="{5EC66476-3B38-46F1-92C8-4150963F6E9C}" type="presParOf" srcId="{04A49CF1-24A1-4880-B5F6-69958F10FDEC}" destId="{0542C9A5-C9A9-45D6-A3C2-A29B55772660}" srcOrd="3" destOrd="0" presId="urn:microsoft.com/office/officeart/2005/8/layout/venn1"/>
  </dgm:cxnLst>
  <dgm:bg/>
  <dgm:whole/>
</dgm:dataModel>
</file>

<file path=ppt/diagrams/data2.xml><?xml version="1.0" encoding="utf-8"?>
<dgm:dataModel xmlns:dgm="http://schemas.openxmlformats.org/drawingml/2006/diagram" xmlns:a="http://schemas.openxmlformats.org/drawingml/2006/main">
  <dgm:ptLst>
    <dgm:pt modelId="{E24FA94F-140D-4FA6-A747-B3A66A16694D}" type="doc">
      <dgm:prSet loTypeId="urn:microsoft.com/office/officeart/2005/8/layout/hProcess9" loCatId="process" qsTypeId="urn:microsoft.com/office/officeart/2005/8/quickstyle/simple1" qsCatId="simple" csTypeId="urn:microsoft.com/office/officeart/2005/8/colors/colorful1" csCatId="colorful"/>
      <dgm:spPr/>
      <dgm:t>
        <a:bodyPr/>
        <a:lstStyle/>
        <a:p>
          <a:endParaRPr lang="en-US"/>
        </a:p>
      </dgm:t>
    </dgm:pt>
    <dgm:pt modelId="{C417E34B-AD55-4CA5-A608-F88A99B8A988}">
      <dgm:prSet/>
      <dgm:spPr/>
      <dgm:t>
        <a:bodyPr/>
        <a:lstStyle/>
        <a:p>
          <a:pPr rtl="0"/>
          <a:r>
            <a:rPr lang="en-US" b="1" smtClean="0"/>
            <a:t>Read</a:t>
          </a:r>
          <a:endParaRPr lang="en-US" b="1" dirty="0"/>
        </a:p>
      </dgm:t>
    </dgm:pt>
    <dgm:pt modelId="{AA3C5C80-8FC6-43E4-9FDC-67FBB961841A}" type="parTrans" cxnId="{A9C89C37-E172-4490-969B-EFFB45EAAD91}">
      <dgm:prSet/>
      <dgm:spPr/>
      <dgm:t>
        <a:bodyPr/>
        <a:lstStyle/>
        <a:p>
          <a:endParaRPr lang="en-US"/>
        </a:p>
      </dgm:t>
    </dgm:pt>
    <dgm:pt modelId="{04325FBE-5F67-4E47-92E1-411D321395B9}" type="sibTrans" cxnId="{A9C89C37-E172-4490-969B-EFFB45EAAD91}">
      <dgm:prSet/>
      <dgm:spPr/>
      <dgm:t>
        <a:bodyPr/>
        <a:lstStyle/>
        <a:p>
          <a:endParaRPr lang="en-US"/>
        </a:p>
      </dgm:t>
    </dgm:pt>
    <dgm:pt modelId="{406190C9-68F2-41AE-9E12-457F1EFDEB9F}">
      <dgm:prSet/>
      <dgm:spPr/>
      <dgm:t>
        <a:bodyPr/>
        <a:lstStyle/>
        <a:p>
          <a:pPr rtl="0"/>
          <a:r>
            <a:rPr lang="en-US" b="1" dirty="0" smtClean="0"/>
            <a:t>Validation</a:t>
          </a:r>
          <a:endParaRPr lang="en-US" dirty="0"/>
        </a:p>
      </dgm:t>
    </dgm:pt>
    <dgm:pt modelId="{F3DE8270-4AD9-48BF-A4F2-0CCE296CB489}" type="parTrans" cxnId="{B958E609-3617-4F85-B8E6-FA241D810CAE}">
      <dgm:prSet/>
      <dgm:spPr/>
      <dgm:t>
        <a:bodyPr/>
        <a:lstStyle/>
        <a:p>
          <a:endParaRPr lang="en-US"/>
        </a:p>
      </dgm:t>
    </dgm:pt>
    <dgm:pt modelId="{AF43C747-8FA0-4BF7-ADEA-2D25282DC76E}" type="sibTrans" cxnId="{B958E609-3617-4F85-B8E6-FA241D810CAE}">
      <dgm:prSet/>
      <dgm:spPr/>
      <dgm:t>
        <a:bodyPr/>
        <a:lstStyle/>
        <a:p>
          <a:endParaRPr lang="en-US"/>
        </a:p>
      </dgm:t>
    </dgm:pt>
    <dgm:pt modelId="{006A48BF-3CA8-42BD-9B1B-703AE52473E9}">
      <dgm:prSet/>
      <dgm:spPr/>
      <dgm:t>
        <a:bodyPr/>
        <a:lstStyle/>
        <a:p>
          <a:pPr rtl="0"/>
          <a:r>
            <a:rPr lang="en-US" b="1" dirty="0" smtClean="0"/>
            <a:t>Write</a:t>
          </a:r>
          <a:endParaRPr lang="en-US" dirty="0"/>
        </a:p>
      </dgm:t>
    </dgm:pt>
    <dgm:pt modelId="{E4B65FB0-4432-4236-B884-D7C581DFDB92}" type="parTrans" cxnId="{2168978C-5F06-4578-9471-A0A3A955BBF3}">
      <dgm:prSet/>
      <dgm:spPr/>
      <dgm:t>
        <a:bodyPr/>
        <a:lstStyle/>
        <a:p>
          <a:endParaRPr lang="en-US"/>
        </a:p>
      </dgm:t>
    </dgm:pt>
    <dgm:pt modelId="{93F73171-93A0-4BC9-9A1D-7406CED18555}" type="sibTrans" cxnId="{2168978C-5F06-4578-9471-A0A3A955BBF3}">
      <dgm:prSet/>
      <dgm:spPr/>
      <dgm:t>
        <a:bodyPr/>
        <a:lstStyle/>
        <a:p>
          <a:endParaRPr lang="en-US"/>
        </a:p>
      </dgm:t>
    </dgm:pt>
    <dgm:pt modelId="{7AA00F38-6477-449C-B9EA-CC3D5DD45B4A}" type="pres">
      <dgm:prSet presAssocID="{E24FA94F-140D-4FA6-A747-B3A66A16694D}" presName="CompostProcess" presStyleCnt="0">
        <dgm:presLayoutVars>
          <dgm:dir/>
          <dgm:resizeHandles val="exact"/>
        </dgm:presLayoutVars>
      </dgm:prSet>
      <dgm:spPr/>
      <dgm:t>
        <a:bodyPr/>
        <a:lstStyle/>
        <a:p>
          <a:endParaRPr lang="en-US"/>
        </a:p>
      </dgm:t>
    </dgm:pt>
    <dgm:pt modelId="{8E2711F9-1838-4B93-8E9B-4ED45F59B429}" type="pres">
      <dgm:prSet presAssocID="{E24FA94F-140D-4FA6-A747-B3A66A16694D}" presName="arrow" presStyleLbl="bgShp" presStyleIdx="0" presStyleCnt="1"/>
      <dgm:spPr/>
    </dgm:pt>
    <dgm:pt modelId="{6584D3B8-30CA-474F-B604-73D192818DAE}" type="pres">
      <dgm:prSet presAssocID="{E24FA94F-140D-4FA6-A747-B3A66A16694D}" presName="linearProcess" presStyleCnt="0"/>
      <dgm:spPr/>
    </dgm:pt>
    <dgm:pt modelId="{2BBC66A2-2EF2-469C-8E4D-661988C11199}" type="pres">
      <dgm:prSet presAssocID="{C417E34B-AD55-4CA5-A608-F88A99B8A988}" presName="textNode" presStyleLbl="node1" presStyleIdx="0" presStyleCnt="3">
        <dgm:presLayoutVars>
          <dgm:bulletEnabled val="1"/>
        </dgm:presLayoutVars>
      </dgm:prSet>
      <dgm:spPr/>
      <dgm:t>
        <a:bodyPr/>
        <a:lstStyle/>
        <a:p>
          <a:endParaRPr lang="en-US"/>
        </a:p>
      </dgm:t>
    </dgm:pt>
    <dgm:pt modelId="{518B6845-3255-4DAA-B6A8-0865E4072596}" type="pres">
      <dgm:prSet presAssocID="{04325FBE-5F67-4E47-92E1-411D321395B9}" presName="sibTrans" presStyleCnt="0"/>
      <dgm:spPr/>
    </dgm:pt>
    <dgm:pt modelId="{11E940EF-E816-45D8-9F1A-E2B11BC38A81}" type="pres">
      <dgm:prSet presAssocID="{406190C9-68F2-41AE-9E12-457F1EFDEB9F}" presName="textNode" presStyleLbl="node1" presStyleIdx="1" presStyleCnt="3">
        <dgm:presLayoutVars>
          <dgm:bulletEnabled val="1"/>
        </dgm:presLayoutVars>
      </dgm:prSet>
      <dgm:spPr/>
      <dgm:t>
        <a:bodyPr/>
        <a:lstStyle/>
        <a:p>
          <a:endParaRPr lang="en-US"/>
        </a:p>
      </dgm:t>
    </dgm:pt>
    <dgm:pt modelId="{E48DDE72-01D0-42EF-86EE-87F0DC77AD55}" type="pres">
      <dgm:prSet presAssocID="{AF43C747-8FA0-4BF7-ADEA-2D25282DC76E}" presName="sibTrans" presStyleCnt="0"/>
      <dgm:spPr/>
    </dgm:pt>
    <dgm:pt modelId="{27293AD7-4287-4050-B7D5-94DFCC49BB34}" type="pres">
      <dgm:prSet presAssocID="{006A48BF-3CA8-42BD-9B1B-703AE52473E9}" presName="textNode" presStyleLbl="node1" presStyleIdx="2" presStyleCnt="3">
        <dgm:presLayoutVars>
          <dgm:bulletEnabled val="1"/>
        </dgm:presLayoutVars>
      </dgm:prSet>
      <dgm:spPr/>
      <dgm:t>
        <a:bodyPr/>
        <a:lstStyle/>
        <a:p>
          <a:endParaRPr lang="en-US"/>
        </a:p>
      </dgm:t>
    </dgm:pt>
  </dgm:ptLst>
  <dgm:cxnLst>
    <dgm:cxn modelId="{B958E609-3617-4F85-B8E6-FA241D810CAE}" srcId="{E24FA94F-140D-4FA6-A747-B3A66A16694D}" destId="{406190C9-68F2-41AE-9E12-457F1EFDEB9F}" srcOrd="1" destOrd="0" parTransId="{F3DE8270-4AD9-48BF-A4F2-0CCE296CB489}" sibTransId="{AF43C747-8FA0-4BF7-ADEA-2D25282DC76E}"/>
    <dgm:cxn modelId="{63532B6C-1531-4D58-9CE6-2698B42EBD53}" type="presOf" srcId="{006A48BF-3CA8-42BD-9B1B-703AE52473E9}" destId="{27293AD7-4287-4050-B7D5-94DFCC49BB34}" srcOrd="0" destOrd="0" presId="urn:microsoft.com/office/officeart/2005/8/layout/hProcess9"/>
    <dgm:cxn modelId="{2168978C-5F06-4578-9471-A0A3A955BBF3}" srcId="{E24FA94F-140D-4FA6-A747-B3A66A16694D}" destId="{006A48BF-3CA8-42BD-9B1B-703AE52473E9}" srcOrd="2" destOrd="0" parTransId="{E4B65FB0-4432-4236-B884-D7C581DFDB92}" sibTransId="{93F73171-93A0-4BC9-9A1D-7406CED18555}"/>
    <dgm:cxn modelId="{A9C89C37-E172-4490-969B-EFFB45EAAD91}" srcId="{E24FA94F-140D-4FA6-A747-B3A66A16694D}" destId="{C417E34B-AD55-4CA5-A608-F88A99B8A988}" srcOrd="0" destOrd="0" parTransId="{AA3C5C80-8FC6-43E4-9FDC-67FBB961841A}" sibTransId="{04325FBE-5F67-4E47-92E1-411D321395B9}"/>
    <dgm:cxn modelId="{C524C9A2-D9A9-4C1A-BE4E-456259E8163A}" type="presOf" srcId="{C417E34B-AD55-4CA5-A608-F88A99B8A988}" destId="{2BBC66A2-2EF2-469C-8E4D-661988C11199}" srcOrd="0" destOrd="0" presId="urn:microsoft.com/office/officeart/2005/8/layout/hProcess9"/>
    <dgm:cxn modelId="{1F8BA67C-1721-48E9-A32E-E090B5BA1133}" type="presOf" srcId="{406190C9-68F2-41AE-9E12-457F1EFDEB9F}" destId="{11E940EF-E816-45D8-9F1A-E2B11BC38A81}" srcOrd="0" destOrd="0" presId="urn:microsoft.com/office/officeart/2005/8/layout/hProcess9"/>
    <dgm:cxn modelId="{3625EEFD-6CC0-4971-A831-70AA1DA6F37A}" type="presOf" srcId="{E24FA94F-140D-4FA6-A747-B3A66A16694D}" destId="{7AA00F38-6477-449C-B9EA-CC3D5DD45B4A}" srcOrd="0" destOrd="0" presId="urn:microsoft.com/office/officeart/2005/8/layout/hProcess9"/>
    <dgm:cxn modelId="{9BD18387-ACA3-4F24-899C-8ED115EC3D35}" type="presParOf" srcId="{7AA00F38-6477-449C-B9EA-CC3D5DD45B4A}" destId="{8E2711F9-1838-4B93-8E9B-4ED45F59B429}" srcOrd="0" destOrd="0" presId="urn:microsoft.com/office/officeart/2005/8/layout/hProcess9"/>
    <dgm:cxn modelId="{9D36DDD5-3667-42BF-8D76-AA24962EB7C5}" type="presParOf" srcId="{7AA00F38-6477-449C-B9EA-CC3D5DD45B4A}" destId="{6584D3B8-30CA-474F-B604-73D192818DAE}" srcOrd="1" destOrd="0" presId="urn:microsoft.com/office/officeart/2005/8/layout/hProcess9"/>
    <dgm:cxn modelId="{B7DCE22A-A511-4EF2-807E-FEF0F61C2BF0}" type="presParOf" srcId="{6584D3B8-30CA-474F-B604-73D192818DAE}" destId="{2BBC66A2-2EF2-469C-8E4D-661988C11199}" srcOrd="0" destOrd="0" presId="urn:microsoft.com/office/officeart/2005/8/layout/hProcess9"/>
    <dgm:cxn modelId="{742568F9-0A14-452A-80D8-7D9EB77AF4C6}" type="presParOf" srcId="{6584D3B8-30CA-474F-B604-73D192818DAE}" destId="{518B6845-3255-4DAA-B6A8-0865E4072596}" srcOrd="1" destOrd="0" presId="urn:microsoft.com/office/officeart/2005/8/layout/hProcess9"/>
    <dgm:cxn modelId="{C3636259-1D0C-46B9-804E-D49F83B9263D}" type="presParOf" srcId="{6584D3B8-30CA-474F-B604-73D192818DAE}" destId="{11E940EF-E816-45D8-9F1A-E2B11BC38A81}" srcOrd="2" destOrd="0" presId="urn:microsoft.com/office/officeart/2005/8/layout/hProcess9"/>
    <dgm:cxn modelId="{5F8671F9-7B21-423C-849C-E5E439437B5C}" type="presParOf" srcId="{6584D3B8-30CA-474F-B604-73D192818DAE}" destId="{E48DDE72-01D0-42EF-86EE-87F0DC77AD55}" srcOrd="3" destOrd="0" presId="urn:microsoft.com/office/officeart/2005/8/layout/hProcess9"/>
    <dgm:cxn modelId="{B317A499-42B1-42C9-8E65-C380E0EF25EC}" type="presParOf" srcId="{6584D3B8-30CA-474F-B604-73D192818DAE}" destId="{27293AD7-4287-4050-B7D5-94DFCC49BB34}" srcOrd="4" destOrd="0" presId="urn:microsoft.com/office/officeart/2005/8/layout/hProcess9"/>
  </dgm:cxnLst>
  <dgm:bg/>
  <dgm:whole/>
</dgm:dataModel>
</file>

<file path=ppt/diagrams/data3.xml><?xml version="1.0" encoding="utf-8"?>
<dgm:dataModel xmlns:dgm="http://schemas.openxmlformats.org/drawingml/2006/diagram" xmlns:a="http://schemas.openxmlformats.org/drawingml/2006/main">
  <dgm:ptLst>
    <dgm:pt modelId="{06BA4713-3DA6-4689-9919-311CAD9093C9}" type="doc">
      <dgm:prSet loTypeId="urn:microsoft.com/office/officeart/2005/8/layout/vList2" loCatId="list" qsTypeId="urn:microsoft.com/office/officeart/2005/8/quickstyle/simple3" qsCatId="simple" csTypeId="urn:microsoft.com/office/officeart/2005/8/colors/colorful4" csCatId="colorful"/>
      <dgm:spPr/>
      <dgm:t>
        <a:bodyPr/>
        <a:lstStyle/>
        <a:p>
          <a:endParaRPr lang="en-US"/>
        </a:p>
      </dgm:t>
    </dgm:pt>
    <dgm:pt modelId="{68867F96-4113-4D27-8C03-A5A246FEFE91}">
      <dgm:prSet/>
      <dgm:spPr/>
      <dgm:t>
        <a:bodyPr/>
        <a:lstStyle/>
        <a:p>
          <a:pPr rtl="0"/>
          <a:r>
            <a:rPr lang="en-US" b="1" dirty="0" smtClean="0"/>
            <a:t>System crashes, resulting in loss of main memory.</a:t>
          </a:r>
          <a:endParaRPr lang="en-US" dirty="0"/>
        </a:p>
      </dgm:t>
    </dgm:pt>
    <dgm:pt modelId="{A836C921-0990-4AE4-8AE9-1B26DC86318D}" type="parTrans" cxnId="{290F954E-9DB7-4834-B185-009B8416E0C2}">
      <dgm:prSet/>
      <dgm:spPr/>
      <dgm:t>
        <a:bodyPr/>
        <a:lstStyle/>
        <a:p>
          <a:endParaRPr lang="en-US"/>
        </a:p>
      </dgm:t>
    </dgm:pt>
    <dgm:pt modelId="{313D551C-8BFE-4311-8027-877726E53195}" type="sibTrans" cxnId="{290F954E-9DB7-4834-B185-009B8416E0C2}">
      <dgm:prSet/>
      <dgm:spPr/>
      <dgm:t>
        <a:bodyPr/>
        <a:lstStyle/>
        <a:p>
          <a:endParaRPr lang="en-US"/>
        </a:p>
      </dgm:t>
    </dgm:pt>
    <dgm:pt modelId="{A21EC482-AA2B-45D1-9023-4586D088BFB4}">
      <dgm:prSet/>
      <dgm:spPr/>
      <dgm:t>
        <a:bodyPr/>
        <a:lstStyle/>
        <a:p>
          <a:pPr rtl="0"/>
          <a:r>
            <a:rPr lang="en-US" b="1" dirty="0" smtClean="0"/>
            <a:t>Media failures, resulting in loss of parts of secondary storage.</a:t>
          </a:r>
          <a:endParaRPr lang="en-US" dirty="0"/>
        </a:p>
      </dgm:t>
    </dgm:pt>
    <dgm:pt modelId="{93E46E9B-C499-4AA7-B0AF-0336BCB5BB7F}" type="parTrans" cxnId="{13E33BB9-7FC6-4867-8E46-B9C3ED30D709}">
      <dgm:prSet/>
      <dgm:spPr/>
      <dgm:t>
        <a:bodyPr/>
        <a:lstStyle/>
        <a:p>
          <a:endParaRPr lang="en-US"/>
        </a:p>
      </dgm:t>
    </dgm:pt>
    <dgm:pt modelId="{4F942065-393F-4FCF-8ADC-BA55E10464EB}" type="sibTrans" cxnId="{13E33BB9-7FC6-4867-8E46-B9C3ED30D709}">
      <dgm:prSet/>
      <dgm:spPr/>
      <dgm:t>
        <a:bodyPr/>
        <a:lstStyle/>
        <a:p>
          <a:endParaRPr lang="en-US"/>
        </a:p>
      </dgm:t>
    </dgm:pt>
    <dgm:pt modelId="{2CFF402F-863C-4185-A09A-9AFD6F1D376E}">
      <dgm:prSet/>
      <dgm:spPr/>
      <dgm:t>
        <a:bodyPr/>
        <a:lstStyle/>
        <a:p>
          <a:pPr rtl="0"/>
          <a:r>
            <a:rPr lang="en-US" b="1" dirty="0" smtClean="0"/>
            <a:t>Application software errors.</a:t>
          </a:r>
          <a:endParaRPr lang="en-US" dirty="0"/>
        </a:p>
      </dgm:t>
    </dgm:pt>
    <dgm:pt modelId="{9925DA56-4BA2-47CD-97A5-1852AC694F50}" type="parTrans" cxnId="{6011EC19-A414-4C4C-8D7A-0A20CD7AACFB}">
      <dgm:prSet/>
      <dgm:spPr/>
      <dgm:t>
        <a:bodyPr/>
        <a:lstStyle/>
        <a:p>
          <a:endParaRPr lang="en-US"/>
        </a:p>
      </dgm:t>
    </dgm:pt>
    <dgm:pt modelId="{FC725C21-D214-425C-A88F-E7B6E6984ABE}" type="sibTrans" cxnId="{6011EC19-A414-4C4C-8D7A-0A20CD7AACFB}">
      <dgm:prSet/>
      <dgm:spPr/>
      <dgm:t>
        <a:bodyPr/>
        <a:lstStyle/>
        <a:p>
          <a:endParaRPr lang="en-US"/>
        </a:p>
      </dgm:t>
    </dgm:pt>
    <dgm:pt modelId="{00D6BE16-D00F-4323-BA11-9F8796A17468}">
      <dgm:prSet/>
      <dgm:spPr/>
      <dgm:t>
        <a:bodyPr/>
        <a:lstStyle/>
        <a:p>
          <a:pPr rtl="0"/>
          <a:r>
            <a:rPr lang="en-US" b="1" dirty="0" smtClean="0"/>
            <a:t>Natural physical disasters.</a:t>
          </a:r>
          <a:endParaRPr lang="en-US" dirty="0"/>
        </a:p>
      </dgm:t>
    </dgm:pt>
    <dgm:pt modelId="{F5A61B4C-5FDF-407F-983B-6F50AFDC8410}" type="parTrans" cxnId="{E029B74B-1075-44A1-B7B4-22FE729F5220}">
      <dgm:prSet/>
      <dgm:spPr/>
      <dgm:t>
        <a:bodyPr/>
        <a:lstStyle/>
        <a:p>
          <a:endParaRPr lang="en-US"/>
        </a:p>
      </dgm:t>
    </dgm:pt>
    <dgm:pt modelId="{1F8FD7FC-E576-4B6E-8972-E255A4E67D56}" type="sibTrans" cxnId="{E029B74B-1075-44A1-B7B4-22FE729F5220}">
      <dgm:prSet/>
      <dgm:spPr/>
      <dgm:t>
        <a:bodyPr/>
        <a:lstStyle/>
        <a:p>
          <a:endParaRPr lang="en-US"/>
        </a:p>
      </dgm:t>
    </dgm:pt>
    <dgm:pt modelId="{5A426E1C-D3B5-48B9-9CBF-A9C9F0593DD7}">
      <dgm:prSet/>
      <dgm:spPr/>
      <dgm:t>
        <a:bodyPr/>
        <a:lstStyle/>
        <a:p>
          <a:pPr rtl="0"/>
          <a:r>
            <a:rPr lang="en-US" b="1" dirty="0" smtClean="0"/>
            <a:t>Carelessness or unintentional destruction of data or facilities.</a:t>
          </a:r>
          <a:endParaRPr lang="en-US" dirty="0"/>
        </a:p>
      </dgm:t>
    </dgm:pt>
    <dgm:pt modelId="{19317ED1-3E68-45C2-926B-297FDF11B76A}" type="parTrans" cxnId="{ED646346-D800-4EEC-823E-1673B4132DC4}">
      <dgm:prSet/>
      <dgm:spPr/>
      <dgm:t>
        <a:bodyPr/>
        <a:lstStyle/>
        <a:p>
          <a:endParaRPr lang="en-US"/>
        </a:p>
      </dgm:t>
    </dgm:pt>
    <dgm:pt modelId="{A5065874-A876-48C6-BF06-1E5A095EC4AF}" type="sibTrans" cxnId="{ED646346-D800-4EEC-823E-1673B4132DC4}">
      <dgm:prSet/>
      <dgm:spPr/>
      <dgm:t>
        <a:bodyPr/>
        <a:lstStyle/>
        <a:p>
          <a:endParaRPr lang="en-US"/>
        </a:p>
      </dgm:t>
    </dgm:pt>
    <dgm:pt modelId="{948F8547-1CEB-4F62-9F86-168031AAD47A}">
      <dgm:prSet/>
      <dgm:spPr/>
      <dgm:t>
        <a:bodyPr/>
        <a:lstStyle/>
        <a:p>
          <a:pPr rtl="0"/>
          <a:r>
            <a:rPr lang="en-US" b="1" dirty="0" smtClean="0"/>
            <a:t>Sabotage.</a:t>
          </a:r>
          <a:endParaRPr lang="en-US" dirty="0"/>
        </a:p>
      </dgm:t>
    </dgm:pt>
    <dgm:pt modelId="{4CDD157D-437D-4722-A3D7-093A53DF68A4}" type="parTrans" cxnId="{B04AE67A-8694-4B7E-8CFD-4633AC07C776}">
      <dgm:prSet/>
      <dgm:spPr/>
      <dgm:t>
        <a:bodyPr/>
        <a:lstStyle/>
        <a:p>
          <a:endParaRPr lang="en-US"/>
        </a:p>
      </dgm:t>
    </dgm:pt>
    <dgm:pt modelId="{9D77EB25-FEAF-47FE-8C9B-230CFB1F0723}" type="sibTrans" cxnId="{B04AE67A-8694-4B7E-8CFD-4633AC07C776}">
      <dgm:prSet/>
      <dgm:spPr/>
      <dgm:t>
        <a:bodyPr/>
        <a:lstStyle/>
        <a:p>
          <a:endParaRPr lang="en-US"/>
        </a:p>
      </dgm:t>
    </dgm:pt>
    <dgm:pt modelId="{2F978D3A-FBBC-47DA-8639-15B4015CE4F6}" type="pres">
      <dgm:prSet presAssocID="{06BA4713-3DA6-4689-9919-311CAD9093C9}" presName="linear" presStyleCnt="0">
        <dgm:presLayoutVars>
          <dgm:animLvl val="lvl"/>
          <dgm:resizeHandles val="exact"/>
        </dgm:presLayoutVars>
      </dgm:prSet>
      <dgm:spPr/>
    </dgm:pt>
    <dgm:pt modelId="{57E6EC19-92F0-408F-9008-170FF187D1B8}" type="pres">
      <dgm:prSet presAssocID="{68867F96-4113-4D27-8C03-A5A246FEFE91}" presName="parentText" presStyleLbl="node1" presStyleIdx="0" presStyleCnt="6">
        <dgm:presLayoutVars>
          <dgm:chMax val="0"/>
          <dgm:bulletEnabled val="1"/>
        </dgm:presLayoutVars>
      </dgm:prSet>
      <dgm:spPr/>
    </dgm:pt>
    <dgm:pt modelId="{E7AA5A6A-F32E-46CF-8E06-BCD090E25C4F}" type="pres">
      <dgm:prSet presAssocID="{313D551C-8BFE-4311-8027-877726E53195}" presName="spacer" presStyleCnt="0"/>
      <dgm:spPr/>
    </dgm:pt>
    <dgm:pt modelId="{B1DEAB59-C715-4D75-BBA1-BF68E5A52581}" type="pres">
      <dgm:prSet presAssocID="{A21EC482-AA2B-45D1-9023-4586D088BFB4}" presName="parentText" presStyleLbl="node1" presStyleIdx="1" presStyleCnt="6">
        <dgm:presLayoutVars>
          <dgm:chMax val="0"/>
          <dgm:bulletEnabled val="1"/>
        </dgm:presLayoutVars>
      </dgm:prSet>
      <dgm:spPr/>
    </dgm:pt>
    <dgm:pt modelId="{45CC4AA6-800A-4B82-808F-71A52A9A4E04}" type="pres">
      <dgm:prSet presAssocID="{4F942065-393F-4FCF-8ADC-BA55E10464EB}" presName="spacer" presStyleCnt="0"/>
      <dgm:spPr/>
    </dgm:pt>
    <dgm:pt modelId="{553CA413-D7D4-43F8-92A3-EEC065117257}" type="pres">
      <dgm:prSet presAssocID="{2CFF402F-863C-4185-A09A-9AFD6F1D376E}" presName="parentText" presStyleLbl="node1" presStyleIdx="2" presStyleCnt="6">
        <dgm:presLayoutVars>
          <dgm:chMax val="0"/>
          <dgm:bulletEnabled val="1"/>
        </dgm:presLayoutVars>
      </dgm:prSet>
      <dgm:spPr/>
    </dgm:pt>
    <dgm:pt modelId="{606BD785-A5B8-4414-A2CC-61BD61C73E99}" type="pres">
      <dgm:prSet presAssocID="{FC725C21-D214-425C-A88F-E7B6E6984ABE}" presName="spacer" presStyleCnt="0"/>
      <dgm:spPr/>
    </dgm:pt>
    <dgm:pt modelId="{E6D53DF5-004F-401F-AB0C-F3F48CFBFDFB}" type="pres">
      <dgm:prSet presAssocID="{00D6BE16-D00F-4323-BA11-9F8796A17468}" presName="parentText" presStyleLbl="node1" presStyleIdx="3" presStyleCnt="6">
        <dgm:presLayoutVars>
          <dgm:chMax val="0"/>
          <dgm:bulletEnabled val="1"/>
        </dgm:presLayoutVars>
      </dgm:prSet>
      <dgm:spPr/>
    </dgm:pt>
    <dgm:pt modelId="{DF5E4AC3-C630-4AC5-A29B-108B9C960AF2}" type="pres">
      <dgm:prSet presAssocID="{1F8FD7FC-E576-4B6E-8972-E255A4E67D56}" presName="spacer" presStyleCnt="0"/>
      <dgm:spPr/>
    </dgm:pt>
    <dgm:pt modelId="{6AC1E91D-A99D-4DAF-A65F-4C91EBBE7B56}" type="pres">
      <dgm:prSet presAssocID="{5A426E1C-D3B5-48B9-9CBF-A9C9F0593DD7}" presName="parentText" presStyleLbl="node1" presStyleIdx="4" presStyleCnt="6">
        <dgm:presLayoutVars>
          <dgm:chMax val="0"/>
          <dgm:bulletEnabled val="1"/>
        </dgm:presLayoutVars>
      </dgm:prSet>
      <dgm:spPr/>
    </dgm:pt>
    <dgm:pt modelId="{3C3D249B-E13F-4A82-BD74-A61B2922E205}" type="pres">
      <dgm:prSet presAssocID="{A5065874-A876-48C6-BF06-1E5A095EC4AF}" presName="spacer" presStyleCnt="0"/>
      <dgm:spPr/>
    </dgm:pt>
    <dgm:pt modelId="{E00D7C47-425E-4E39-9862-52177067317D}" type="pres">
      <dgm:prSet presAssocID="{948F8547-1CEB-4F62-9F86-168031AAD47A}" presName="parentText" presStyleLbl="node1" presStyleIdx="5" presStyleCnt="6">
        <dgm:presLayoutVars>
          <dgm:chMax val="0"/>
          <dgm:bulletEnabled val="1"/>
        </dgm:presLayoutVars>
      </dgm:prSet>
      <dgm:spPr/>
    </dgm:pt>
  </dgm:ptLst>
  <dgm:cxnLst>
    <dgm:cxn modelId="{83EBCE22-F81B-443F-9879-D36E18C98630}" type="presOf" srcId="{A21EC482-AA2B-45D1-9023-4586D088BFB4}" destId="{B1DEAB59-C715-4D75-BBA1-BF68E5A52581}" srcOrd="0" destOrd="0" presId="urn:microsoft.com/office/officeart/2005/8/layout/vList2"/>
    <dgm:cxn modelId="{E029B74B-1075-44A1-B7B4-22FE729F5220}" srcId="{06BA4713-3DA6-4689-9919-311CAD9093C9}" destId="{00D6BE16-D00F-4323-BA11-9F8796A17468}" srcOrd="3" destOrd="0" parTransId="{F5A61B4C-5FDF-407F-983B-6F50AFDC8410}" sibTransId="{1F8FD7FC-E576-4B6E-8972-E255A4E67D56}"/>
    <dgm:cxn modelId="{6011EC19-A414-4C4C-8D7A-0A20CD7AACFB}" srcId="{06BA4713-3DA6-4689-9919-311CAD9093C9}" destId="{2CFF402F-863C-4185-A09A-9AFD6F1D376E}" srcOrd="2" destOrd="0" parTransId="{9925DA56-4BA2-47CD-97A5-1852AC694F50}" sibTransId="{FC725C21-D214-425C-A88F-E7B6E6984ABE}"/>
    <dgm:cxn modelId="{8DEBC2AC-A55B-43B3-90EE-A0330044F1D9}" type="presOf" srcId="{00D6BE16-D00F-4323-BA11-9F8796A17468}" destId="{E6D53DF5-004F-401F-AB0C-F3F48CFBFDFB}" srcOrd="0" destOrd="0" presId="urn:microsoft.com/office/officeart/2005/8/layout/vList2"/>
    <dgm:cxn modelId="{ED646346-D800-4EEC-823E-1673B4132DC4}" srcId="{06BA4713-3DA6-4689-9919-311CAD9093C9}" destId="{5A426E1C-D3B5-48B9-9CBF-A9C9F0593DD7}" srcOrd="4" destOrd="0" parTransId="{19317ED1-3E68-45C2-926B-297FDF11B76A}" sibTransId="{A5065874-A876-48C6-BF06-1E5A095EC4AF}"/>
    <dgm:cxn modelId="{A4DF57C2-F106-4379-B027-9B0B5BEC5708}" type="presOf" srcId="{2CFF402F-863C-4185-A09A-9AFD6F1D376E}" destId="{553CA413-D7D4-43F8-92A3-EEC065117257}" srcOrd="0" destOrd="0" presId="urn:microsoft.com/office/officeart/2005/8/layout/vList2"/>
    <dgm:cxn modelId="{CAF7B912-E31E-4CB5-BF2D-3E1B897399B2}" type="presOf" srcId="{5A426E1C-D3B5-48B9-9CBF-A9C9F0593DD7}" destId="{6AC1E91D-A99D-4DAF-A65F-4C91EBBE7B56}" srcOrd="0" destOrd="0" presId="urn:microsoft.com/office/officeart/2005/8/layout/vList2"/>
    <dgm:cxn modelId="{6EEB169C-3A94-457E-A176-FF9FD4B8E88F}" type="presOf" srcId="{06BA4713-3DA6-4689-9919-311CAD9093C9}" destId="{2F978D3A-FBBC-47DA-8639-15B4015CE4F6}" srcOrd="0" destOrd="0" presId="urn:microsoft.com/office/officeart/2005/8/layout/vList2"/>
    <dgm:cxn modelId="{290F954E-9DB7-4834-B185-009B8416E0C2}" srcId="{06BA4713-3DA6-4689-9919-311CAD9093C9}" destId="{68867F96-4113-4D27-8C03-A5A246FEFE91}" srcOrd="0" destOrd="0" parTransId="{A836C921-0990-4AE4-8AE9-1B26DC86318D}" sibTransId="{313D551C-8BFE-4311-8027-877726E53195}"/>
    <dgm:cxn modelId="{B04AE67A-8694-4B7E-8CFD-4633AC07C776}" srcId="{06BA4713-3DA6-4689-9919-311CAD9093C9}" destId="{948F8547-1CEB-4F62-9F86-168031AAD47A}" srcOrd="5" destOrd="0" parTransId="{4CDD157D-437D-4722-A3D7-093A53DF68A4}" sibTransId="{9D77EB25-FEAF-47FE-8C9B-230CFB1F0723}"/>
    <dgm:cxn modelId="{13E33BB9-7FC6-4867-8E46-B9C3ED30D709}" srcId="{06BA4713-3DA6-4689-9919-311CAD9093C9}" destId="{A21EC482-AA2B-45D1-9023-4586D088BFB4}" srcOrd="1" destOrd="0" parTransId="{93E46E9B-C499-4AA7-B0AF-0336BCB5BB7F}" sibTransId="{4F942065-393F-4FCF-8ADC-BA55E10464EB}"/>
    <dgm:cxn modelId="{61617233-DE31-4B11-B4CC-7600AA902CF3}" type="presOf" srcId="{68867F96-4113-4D27-8C03-A5A246FEFE91}" destId="{57E6EC19-92F0-408F-9008-170FF187D1B8}" srcOrd="0" destOrd="0" presId="urn:microsoft.com/office/officeart/2005/8/layout/vList2"/>
    <dgm:cxn modelId="{7E26406E-E79B-4FAE-B77E-CA3CD4735EE1}" type="presOf" srcId="{948F8547-1CEB-4F62-9F86-168031AAD47A}" destId="{E00D7C47-425E-4E39-9862-52177067317D}" srcOrd="0" destOrd="0" presId="urn:microsoft.com/office/officeart/2005/8/layout/vList2"/>
    <dgm:cxn modelId="{A8D7E719-CF0E-4045-8B50-06754F656375}" type="presParOf" srcId="{2F978D3A-FBBC-47DA-8639-15B4015CE4F6}" destId="{57E6EC19-92F0-408F-9008-170FF187D1B8}" srcOrd="0" destOrd="0" presId="urn:microsoft.com/office/officeart/2005/8/layout/vList2"/>
    <dgm:cxn modelId="{5F96E188-CB9F-437F-A3A5-F41FC4C185F8}" type="presParOf" srcId="{2F978D3A-FBBC-47DA-8639-15B4015CE4F6}" destId="{E7AA5A6A-F32E-46CF-8E06-BCD090E25C4F}" srcOrd="1" destOrd="0" presId="urn:microsoft.com/office/officeart/2005/8/layout/vList2"/>
    <dgm:cxn modelId="{B40B913A-6FA2-46D7-9265-7AE260B94615}" type="presParOf" srcId="{2F978D3A-FBBC-47DA-8639-15B4015CE4F6}" destId="{B1DEAB59-C715-4D75-BBA1-BF68E5A52581}" srcOrd="2" destOrd="0" presId="urn:microsoft.com/office/officeart/2005/8/layout/vList2"/>
    <dgm:cxn modelId="{3B2605BC-CB6E-4E30-9A1C-48CF8E071ECB}" type="presParOf" srcId="{2F978D3A-FBBC-47DA-8639-15B4015CE4F6}" destId="{45CC4AA6-800A-4B82-808F-71A52A9A4E04}" srcOrd="3" destOrd="0" presId="urn:microsoft.com/office/officeart/2005/8/layout/vList2"/>
    <dgm:cxn modelId="{7CDCD46F-FC40-4BAE-9E3A-B5DA42C9918A}" type="presParOf" srcId="{2F978D3A-FBBC-47DA-8639-15B4015CE4F6}" destId="{553CA413-D7D4-43F8-92A3-EEC065117257}" srcOrd="4" destOrd="0" presId="urn:microsoft.com/office/officeart/2005/8/layout/vList2"/>
    <dgm:cxn modelId="{85EF40EB-1224-4D17-9EA5-253F92809653}" type="presParOf" srcId="{2F978D3A-FBBC-47DA-8639-15B4015CE4F6}" destId="{606BD785-A5B8-4414-A2CC-61BD61C73E99}" srcOrd="5" destOrd="0" presId="urn:microsoft.com/office/officeart/2005/8/layout/vList2"/>
    <dgm:cxn modelId="{7484B1CB-C45E-48BC-96D0-A8B07DC72A35}" type="presParOf" srcId="{2F978D3A-FBBC-47DA-8639-15B4015CE4F6}" destId="{E6D53DF5-004F-401F-AB0C-F3F48CFBFDFB}" srcOrd="6" destOrd="0" presId="urn:microsoft.com/office/officeart/2005/8/layout/vList2"/>
    <dgm:cxn modelId="{D0A42E36-E2D1-4DA0-8F8B-6F7EE636C1C7}" type="presParOf" srcId="{2F978D3A-FBBC-47DA-8639-15B4015CE4F6}" destId="{DF5E4AC3-C630-4AC5-A29B-108B9C960AF2}" srcOrd="7" destOrd="0" presId="urn:microsoft.com/office/officeart/2005/8/layout/vList2"/>
    <dgm:cxn modelId="{D2B98894-A3C2-429A-8B87-6BB0E06056EE}" type="presParOf" srcId="{2F978D3A-FBBC-47DA-8639-15B4015CE4F6}" destId="{6AC1E91D-A99D-4DAF-A65F-4C91EBBE7B56}" srcOrd="8" destOrd="0" presId="urn:microsoft.com/office/officeart/2005/8/layout/vList2"/>
    <dgm:cxn modelId="{206AFCC5-1C95-46CB-A58F-3934A6DE3279}" type="presParOf" srcId="{2F978D3A-FBBC-47DA-8639-15B4015CE4F6}" destId="{3C3D249B-E13F-4A82-BD74-A61B2922E205}" srcOrd="9" destOrd="0" presId="urn:microsoft.com/office/officeart/2005/8/layout/vList2"/>
    <dgm:cxn modelId="{7E0692EE-AA74-41A6-A332-3EEEC87C4EB5}" type="presParOf" srcId="{2F978D3A-FBBC-47DA-8639-15B4015CE4F6}" destId="{E00D7C47-425E-4E39-9862-52177067317D}" srcOrd="10" destOrd="0" presId="urn:microsoft.com/office/officeart/2005/8/layout/vList2"/>
  </dgm:cxnLst>
  <dgm:bg/>
  <dgm:whole/>
</dgm:dataModel>
</file>

<file path=ppt/diagrams/data4.xml><?xml version="1.0" encoding="utf-8"?>
<dgm:dataModel xmlns:dgm="http://schemas.openxmlformats.org/drawingml/2006/diagram" xmlns:a="http://schemas.openxmlformats.org/drawingml/2006/main">
  <dgm:ptLst>
    <dgm:pt modelId="{91725DFD-03BE-41A2-B8C9-C865CC39A3D0}" type="doc">
      <dgm:prSet loTypeId="urn:microsoft.com/office/officeart/2005/8/layout/venn1" loCatId="relationship" qsTypeId="urn:microsoft.com/office/officeart/2005/8/quickstyle/simple1" qsCatId="simple" csTypeId="urn:microsoft.com/office/officeart/2005/8/colors/colorful1" csCatId="colorful"/>
      <dgm:spPr/>
      <dgm:t>
        <a:bodyPr/>
        <a:lstStyle/>
        <a:p>
          <a:endParaRPr lang="en-US"/>
        </a:p>
      </dgm:t>
    </dgm:pt>
    <dgm:pt modelId="{C137987C-3ADD-450B-B213-679BCA4F4E6C}">
      <dgm:prSet/>
      <dgm:spPr/>
      <dgm:t>
        <a:bodyPr/>
        <a:lstStyle/>
        <a:p>
          <a:pPr rtl="0"/>
          <a:r>
            <a:rPr lang="en-US" b="1" smtClean="0"/>
            <a:t>Deferred Update</a:t>
          </a:r>
          <a:endParaRPr lang="en-US" b="1" dirty="0"/>
        </a:p>
      </dgm:t>
    </dgm:pt>
    <dgm:pt modelId="{E468F3F4-EF6A-4C02-B1A6-5BAE08555255}" type="parTrans" cxnId="{481F0862-5EC2-48FB-8587-D1F47A59D10C}">
      <dgm:prSet/>
      <dgm:spPr/>
      <dgm:t>
        <a:bodyPr/>
        <a:lstStyle/>
        <a:p>
          <a:endParaRPr lang="en-US"/>
        </a:p>
      </dgm:t>
    </dgm:pt>
    <dgm:pt modelId="{07394963-D588-41DE-AE1B-EB4750D30464}" type="sibTrans" cxnId="{481F0862-5EC2-48FB-8587-D1F47A59D10C}">
      <dgm:prSet/>
      <dgm:spPr/>
      <dgm:t>
        <a:bodyPr/>
        <a:lstStyle/>
        <a:p>
          <a:endParaRPr lang="en-US"/>
        </a:p>
      </dgm:t>
    </dgm:pt>
    <dgm:pt modelId="{A28F2C76-EF45-4A5F-8479-6A085089F4AA}">
      <dgm:prSet/>
      <dgm:spPr/>
      <dgm:t>
        <a:bodyPr/>
        <a:lstStyle/>
        <a:p>
          <a:pPr rtl="0"/>
          <a:r>
            <a:rPr lang="en-US" b="1" dirty="0" smtClean="0"/>
            <a:t>Immediate Update</a:t>
          </a:r>
          <a:endParaRPr lang="en-US" dirty="0"/>
        </a:p>
      </dgm:t>
    </dgm:pt>
    <dgm:pt modelId="{C9564906-DBFD-45BA-9281-8C776F4436A5}" type="parTrans" cxnId="{0D39212B-9FD9-4DB2-A4E1-E34C95955F90}">
      <dgm:prSet/>
      <dgm:spPr/>
      <dgm:t>
        <a:bodyPr/>
        <a:lstStyle/>
        <a:p>
          <a:endParaRPr lang="en-US"/>
        </a:p>
      </dgm:t>
    </dgm:pt>
    <dgm:pt modelId="{605E3430-D592-4995-A92E-703BF096BA9A}" type="sibTrans" cxnId="{0D39212B-9FD9-4DB2-A4E1-E34C95955F90}">
      <dgm:prSet/>
      <dgm:spPr/>
      <dgm:t>
        <a:bodyPr/>
        <a:lstStyle/>
        <a:p>
          <a:endParaRPr lang="en-US"/>
        </a:p>
      </dgm:t>
    </dgm:pt>
    <dgm:pt modelId="{9DE70904-A5E9-450F-A450-60E3616278FF}">
      <dgm:prSet/>
      <dgm:spPr/>
      <dgm:t>
        <a:bodyPr/>
        <a:lstStyle/>
        <a:p>
          <a:pPr rtl="0"/>
          <a:r>
            <a:rPr lang="en-US" b="1" dirty="0" smtClean="0"/>
            <a:t>Shadow Paging</a:t>
          </a:r>
          <a:endParaRPr lang="en-US" dirty="0"/>
        </a:p>
      </dgm:t>
    </dgm:pt>
    <dgm:pt modelId="{EFE29257-716C-40C2-A54B-C0886136F819}" type="parTrans" cxnId="{01E8F136-DF2B-4CC7-B552-E74CC7133846}">
      <dgm:prSet/>
      <dgm:spPr/>
      <dgm:t>
        <a:bodyPr/>
        <a:lstStyle/>
        <a:p>
          <a:endParaRPr lang="en-US"/>
        </a:p>
      </dgm:t>
    </dgm:pt>
    <dgm:pt modelId="{8A771D1F-3A60-436C-A559-9F6C6DDC5072}" type="sibTrans" cxnId="{01E8F136-DF2B-4CC7-B552-E74CC7133846}">
      <dgm:prSet/>
      <dgm:spPr/>
      <dgm:t>
        <a:bodyPr/>
        <a:lstStyle/>
        <a:p>
          <a:endParaRPr lang="en-US"/>
        </a:p>
      </dgm:t>
    </dgm:pt>
    <dgm:pt modelId="{C501C1A3-B2E2-4B08-A2A7-CEF457F65922}" type="pres">
      <dgm:prSet presAssocID="{91725DFD-03BE-41A2-B8C9-C865CC39A3D0}" presName="compositeShape" presStyleCnt="0">
        <dgm:presLayoutVars>
          <dgm:chMax val="7"/>
          <dgm:dir/>
          <dgm:resizeHandles val="exact"/>
        </dgm:presLayoutVars>
      </dgm:prSet>
      <dgm:spPr/>
    </dgm:pt>
    <dgm:pt modelId="{AFF59129-9285-436D-B1F6-FC52088B0510}" type="pres">
      <dgm:prSet presAssocID="{C137987C-3ADD-450B-B213-679BCA4F4E6C}" presName="circ1" presStyleLbl="vennNode1" presStyleIdx="0" presStyleCnt="3"/>
      <dgm:spPr/>
    </dgm:pt>
    <dgm:pt modelId="{78AB94F7-76EA-4759-9114-46C1D8B4FC5F}" type="pres">
      <dgm:prSet presAssocID="{C137987C-3ADD-450B-B213-679BCA4F4E6C}" presName="circ1Tx" presStyleLbl="revTx" presStyleIdx="0" presStyleCnt="0">
        <dgm:presLayoutVars>
          <dgm:chMax val="0"/>
          <dgm:chPref val="0"/>
          <dgm:bulletEnabled val="1"/>
        </dgm:presLayoutVars>
      </dgm:prSet>
      <dgm:spPr/>
    </dgm:pt>
    <dgm:pt modelId="{B2FD0D58-D1F9-4ACF-855E-81D6A1871F3E}" type="pres">
      <dgm:prSet presAssocID="{A28F2C76-EF45-4A5F-8479-6A085089F4AA}" presName="circ2" presStyleLbl="vennNode1" presStyleIdx="1" presStyleCnt="3"/>
      <dgm:spPr/>
    </dgm:pt>
    <dgm:pt modelId="{26356AA3-B89A-4A07-9C55-F0EC29FAC672}" type="pres">
      <dgm:prSet presAssocID="{A28F2C76-EF45-4A5F-8479-6A085089F4AA}" presName="circ2Tx" presStyleLbl="revTx" presStyleIdx="0" presStyleCnt="0">
        <dgm:presLayoutVars>
          <dgm:chMax val="0"/>
          <dgm:chPref val="0"/>
          <dgm:bulletEnabled val="1"/>
        </dgm:presLayoutVars>
      </dgm:prSet>
      <dgm:spPr/>
    </dgm:pt>
    <dgm:pt modelId="{24503755-12D4-45AC-A135-13B718BA6210}" type="pres">
      <dgm:prSet presAssocID="{9DE70904-A5E9-450F-A450-60E3616278FF}" presName="circ3" presStyleLbl="vennNode1" presStyleIdx="2" presStyleCnt="3"/>
      <dgm:spPr/>
    </dgm:pt>
    <dgm:pt modelId="{CF11B925-556E-41DF-B537-0AC9E574EA86}" type="pres">
      <dgm:prSet presAssocID="{9DE70904-A5E9-450F-A450-60E3616278FF}" presName="circ3Tx" presStyleLbl="revTx" presStyleIdx="0" presStyleCnt="0">
        <dgm:presLayoutVars>
          <dgm:chMax val="0"/>
          <dgm:chPref val="0"/>
          <dgm:bulletEnabled val="1"/>
        </dgm:presLayoutVars>
      </dgm:prSet>
      <dgm:spPr/>
    </dgm:pt>
  </dgm:ptLst>
  <dgm:cxnLst>
    <dgm:cxn modelId="{EA97CBE2-6C89-4A76-8022-DF6EF7B52171}" type="presOf" srcId="{C137987C-3ADD-450B-B213-679BCA4F4E6C}" destId="{78AB94F7-76EA-4759-9114-46C1D8B4FC5F}" srcOrd="1" destOrd="0" presId="urn:microsoft.com/office/officeart/2005/8/layout/venn1"/>
    <dgm:cxn modelId="{F39C4B4C-C087-4CA1-A759-2A720502085F}" type="presOf" srcId="{C137987C-3ADD-450B-B213-679BCA4F4E6C}" destId="{AFF59129-9285-436D-B1F6-FC52088B0510}" srcOrd="0" destOrd="0" presId="urn:microsoft.com/office/officeart/2005/8/layout/venn1"/>
    <dgm:cxn modelId="{B6C31990-7605-4771-8279-4BD19238FC6B}" type="presOf" srcId="{A28F2C76-EF45-4A5F-8479-6A085089F4AA}" destId="{B2FD0D58-D1F9-4ACF-855E-81D6A1871F3E}" srcOrd="0" destOrd="0" presId="urn:microsoft.com/office/officeart/2005/8/layout/venn1"/>
    <dgm:cxn modelId="{6C8D5241-CEFC-4777-A447-4DF554FECCCD}" type="presOf" srcId="{9DE70904-A5E9-450F-A450-60E3616278FF}" destId="{CF11B925-556E-41DF-B537-0AC9E574EA86}" srcOrd="1" destOrd="0" presId="urn:microsoft.com/office/officeart/2005/8/layout/venn1"/>
    <dgm:cxn modelId="{B62DD521-F5B5-42C1-BA97-48CB8F3510A5}" type="presOf" srcId="{9DE70904-A5E9-450F-A450-60E3616278FF}" destId="{24503755-12D4-45AC-A135-13B718BA6210}" srcOrd="0" destOrd="0" presId="urn:microsoft.com/office/officeart/2005/8/layout/venn1"/>
    <dgm:cxn modelId="{2D927DBE-2CDA-4E93-9429-5D202B8675C1}" type="presOf" srcId="{91725DFD-03BE-41A2-B8C9-C865CC39A3D0}" destId="{C501C1A3-B2E2-4B08-A2A7-CEF457F65922}" srcOrd="0" destOrd="0" presId="urn:microsoft.com/office/officeart/2005/8/layout/venn1"/>
    <dgm:cxn modelId="{0D39212B-9FD9-4DB2-A4E1-E34C95955F90}" srcId="{91725DFD-03BE-41A2-B8C9-C865CC39A3D0}" destId="{A28F2C76-EF45-4A5F-8479-6A085089F4AA}" srcOrd="1" destOrd="0" parTransId="{C9564906-DBFD-45BA-9281-8C776F4436A5}" sibTransId="{605E3430-D592-4995-A92E-703BF096BA9A}"/>
    <dgm:cxn modelId="{01E8F136-DF2B-4CC7-B552-E74CC7133846}" srcId="{91725DFD-03BE-41A2-B8C9-C865CC39A3D0}" destId="{9DE70904-A5E9-450F-A450-60E3616278FF}" srcOrd="2" destOrd="0" parTransId="{EFE29257-716C-40C2-A54B-C0886136F819}" sibTransId="{8A771D1F-3A60-436C-A559-9F6C6DDC5072}"/>
    <dgm:cxn modelId="{7BF96B17-A570-4FC7-9D5C-C3E8ADB70BFD}" type="presOf" srcId="{A28F2C76-EF45-4A5F-8479-6A085089F4AA}" destId="{26356AA3-B89A-4A07-9C55-F0EC29FAC672}" srcOrd="1" destOrd="0" presId="urn:microsoft.com/office/officeart/2005/8/layout/venn1"/>
    <dgm:cxn modelId="{481F0862-5EC2-48FB-8587-D1F47A59D10C}" srcId="{91725DFD-03BE-41A2-B8C9-C865CC39A3D0}" destId="{C137987C-3ADD-450B-B213-679BCA4F4E6C}" srcOrd="0" destOrd="0" parTransId="{E468F3F4-EF6A-4C02-B1A6-5BAE08555255}" sibTransId="{07394963-D588-41DE-AE1B-EB4750D30464}"/>
    <dgm:cxn modelId="{02411A62-2E63-4A88-BA76-E87B01231E8A}" type="presParOf" srcId="{C501C1A3-B2E2-4B08-A2A7-CEF457F65922}" destId="{AFF59129-9285-436D-B1F6-FC52088B0510}" srcOrd="0" destOrd="0" presId="urn:microsoft.com/office/officeart/2005/8/layout/venn1"/>
    <dgm:cxn modelId="{8649D7C3-2F07-45C4-906D-E4801385D078}" type="presParOf" srcId="{C501C1A3-B2E2-4B08-A2A7-CEF457F65922}" destId="{78AB94F7-76EA-4759-9114-46C1D8B4FC5F}" srcOrd="1" destOrd="0" presId="urn:microsoft.com/office/officeart/2005/8/layout/venn1"/>
    <dgm:cxn modelId="{29152694-62BB-4AA2-8C23-2A4AA9CDAFF8}" type="presParOf" srcId="{C501C1A3-B2E2-4B08-A2A7-CEF457F65922}" destId="{B2FD0D58-D1F9-4ACF-855E-81D6A1871F3E}" srcOrd="2" destOrd="0" presId="urn:microsoft.com/office/officeart/2005/8/layout/venn1"/>
    <dgm:cxn modelId="{2402A6EF-CC97-4F96-9D70-B23243B4634C}" type="presParOf" srcId="{C501C1A3-B2E2-4B08-A2A7-CEF457F65922}" destId="{26356AA3-B89A-4A07-9C55-F0EC29FAC672}" srcOrd="3" destOrd="0" presId="urn:microsoft.com/office/officeart/2005/8/layout/venn1"/>
    <dgm:cxn modelId="{CB15ED3C-E5C5-45B6-8FA3-B204DE6E7FAD}" type="presParOf" srcId="{C501C1A3-B2E2-4B08-A2A7-CEF457F65922}" destId="{24503755-12D4-45AC-A135-13B718BA6210}" srcOrd="4" destOrd="0" presId="urn:microsoft.com/office/officeart/2005/8/layout/venn1"/>
    <dgm:cxn modelId="{12A44701-A0AF-4CB1-BCCC-7015F84A8F69}" type="presParOf" srcId="{C501C1A3-B2E2-4B08-A2A7-CEF457F65922}" destId="{CF11B925-556E-41DF-B537-0AC9E574EA86}" srcOrd="5" destOrd="0" presId="urn:microsoft.com/office/officeart/2005/8/layout/venn1"/>
  </dgm:cxnLst>
  <dgm:bg/>
  <dgm:whole/>
</dgm:dataModel>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340B4FA-5907-4435-8AFF-2B965A24CCA2}" type="datetimeFigureOut">
              <a:rPr lang="en-US" smtClean="0"/>
              <a:pPr/>
              <a:t>12/16/2015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12FC9BB-764C-40B5-B8B4-30A8EE6E8C36}" type="slidenum">
              <a:rPr lang="en-US" smtClean="0"/>
              <a:pPr/>
              <a:t>‹#›</a:t>
            </a:fld>
            <a:endParaRPr lang="en-US"/>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4829F5B-F881-482A-A2F2-B7DBCA75C109}" type="datetimeFigureOut">
              <a:rPr lang="en-US" smtClean="0"/>
              <a:pPr/>
              <a:t>12/16/2015</a:t>
            </a:fld>
            <a:endParaRPr lang="en-US"/>
          </a:p>
        </p:txBody>
      </p:sp>
      <p:sp>
        <p:nvSpPr>
          <p:cNvPr id="4" name="Slide Image Placeholder 3"/>
          <p:cNvSpPr>
            <a:spLocks noGrp="1" noRot="1" noChangeAspect="1"/>
          </p:cNvSpPr>
          <p:nvPr>
            <p:ph type="sldImg" idx="2"/>
          </p:nvPr>
        </p:nvSpPr>
        <p:spPr>
          <a:xfrm>
            <a:off x="1006475" y="685800"/>
            <a:ext cx="48450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6CB073-DCE6-4D5C-9429-4C548CF78EB0}" type="slidenum">
              <a:rPr lang="en-US" smtClean="0"/>
              <a:pPr/>
              <a:t>‹#›</a:t>
            </a:fld>
            <a:endParaRPr 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1" descr="Background 01.jpg"/>
          <p:cNvPicPr>
            <a:picLocks noChangeAspect="1"/>
          </p:cNvPicPr>
          <p:nvPr/>
        </p:nvPicPr>
        <p:blipFill>
          <a:blip r:embed="rId2"/>
          <a:srcRect/>
          <a:stretch>
            <a:fillRect/>
          </a:stretch>
        </p:blipFill>
        <p:spPr bwMode="auto">
          <a:xfrm>
            <a:off x="6350" y="4763"/>
            <a:ext cx="10682288" cy="7126287"/>
          </a:xfrm>
          <a:prstGeom prst="rect">
            <a:avLst/>
          </a:prstGeom>
          <a:noFill/>
          <a:ln w="9525">
            <a:noFill/>
            <a:miter lim="800000"/>
            <a:headEnd/>
            <a:tailEnd/>
          </a:ln>
        </p:spPr>
      </p:pic>
      <p:sp>
        <p:nvSpPr>
          <p:cNvPr id="5" name="Rectangle 4"/>
          <p:cNvSpPr/>
          <p:nvPr/>
        </p:nvSpPr>
        <p:spPr>
          <a:xfrm>
            <a:off x="0" y="5688013"/>
            <a:ext cx="10688638" cy="1874837"/>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id-ID" sz="2316"/>
          </a:p>
        </p:txBody>
      </p:sp>
      <p:sp>
        <p:nvSpPr>
          <p:cNvPr id="6" name="Rectangle 5"/>
          <p:cNvSpPr/>
          <p:nvPr/>
        </p:nvSpPr>
        <p:spPr>
          <a:xfrm>
            <a:off x="1978025" y="1795463"/>
            <a:ext cx="8710613" cy="5767387"/>
          </a:xfrm>
          <a:prstGeom prst="rect">
            <a:avLst/>
          </a:prstGeom>
          <a:solidFill>
            <a:srgbClr val="008FD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id-ID" sz="2316"/>
          </a:p>
        </p:txBody>
      </p:sp>
      <p:sp>
        <p:nvSpPr>
          <p:cNvPr id="2" name="Title 1"/>
          <p:cNvSpPr>
            <a:spLocks noGrp="1"/>
          </p:cNvSpPr>
          <p:nvPr>
            <p:ph type="ctrTitle"/>
          </p:nvPr>
        </p:nvSpPr>
        <p:spPr>
          <a:xfrm>
            <a:off x="2145788" y="2987337"/>
            <a:ext cx="8333014" cy="1621111"/>
          </a:xfrm>
        </p:spPr>
        <p:txBody>
          <a:bodyPr/>
          <a:lstStyle>
            <a:lvl1pPr eaLnBrk="1" hangingPunct="1">
              <a:defRPr sz="4852">
                <a:solidFill>
                  <a:schemeClr val="bg1"/>
                </a:solidFill>
              </a:defRPr>
            </a:lvl1pPr>
          </a:lstStyle>
          <a:p>
            <a:r>
              <a:rPr lang="en-US" smtClean="0"/>
              <a:t>Click to edit Master title style</a:t>
            </a:r>
            <a:endParaRPr lang="en-US" dirty="0" smtClean="0"/>
          </a:p>
        </p:txBody>
      </p:sp>
      <p:sp>
        <p:nvSpPr>
          <p:cNvPr id="3" name="Subtitle 2"/>
          <p:cNvSpPr>
            <a:spLocks noGrp="1"/>
          </p:cNvSpPr>
          <p:nvPr>
            <p:ph type="subTitle" idx="1"/>
          </p:nvPr>
        </p:nvSpPr>
        <p:spPr>
          <a:xfrm>
            <a:off x="2650819" y="4737012"/>
            <a:ext cx="7482047" cy="635271"/>
          </a:xfrm>
        </p:spPr>
        <p:txBody>
          <a:bodyPr>
            <a:normAutofit/>
          </a:bodyPr>
          <a:lstStyle>
            <a:lvl1pPr marL="0" indent="0" algn="ctr">
              <a:buNone/>
              <a:defRPr sz="2647">
                <a:solidFill>
                  <a:schemeClr val="bg1"/>
                </a:solidFill>
                <a:latin typeface="Open Sans"/>
              </a:defRPr>
            </a:lvl1pPr>
            <a:lvl2pPr marL="504200" indent="0" algn="ctr">
              <a:buNone/>
              <a:defRPr>
                <a:solidFill>
                  <a:schemeClr val="tx1">
                    <a:tint val="75000"/>
                  </a:schemeClr>
                </a:solidFill>
              </a:defRPr>
            </a:lvl2pPr>
            <a:lvl3pPr marL="1008400" indent="0" algn="ctr">
              <a:buNone/>
              <a:defRPr>
                <a:solidFill>
                  <a:schemeClr val="tx1">
                    <a:tint val="75000"/>
                  </a:schemeClr>
                </a:solidFill>
              </a:defRPr>
            </a:lvl3pPr>
            <a:lvl4pPr marL="1512600" indent="0" algn="ctr">
              <a:buNone/>
              <a:defRPr>
                <a:solidFill>
                  <a:schemeClr val="tx1">
                    <a:tint val="75000"/>
                  </a:schemeClr>
                </a:solidFill>
              </a:defRPr>
            </a:lvl4pPr>
            <a:lvl5pPr marL="2016801" indent="0" algn="ctr">
              <a:buNone/>
              <a:defRPr>
                <a:solidFill>
                  <a:schemeClr val="tx1">
                    <a:tint val="75000"/>
                  </a:schemeClr>
                </a:solidFill>
              </a:defRPr>
            </a:lvl5pPr>
            <a:lvl6pPr marL="2521001" indent="0" algn="ctr">
              <a:buNone/>
              <a:defRPr>
                <a:solidFill>
                  <a:schemeClr val="tx1">
                    <a:tint val="75000"/>
                  </a:schemeClr>
                </a:solidFill>
              </a:defRPr>
            </a:lvl6pPr>
            <a:lvl7pPr marL="3025201" indent="0" algn="ctr">
              <a:buNone/>
              <a:defRPr>
                <a:solidFill>
                  <a:schemeClr val="tx1">
                    <a:tint val="75000"/>
                  </a:schemeClr>
                </a:solidFill>
              </a:defRPr>
            </a:lvl7pPr>
            <a:lvl8pPr marL="3529401" indent="0" algn="ctr">
              <a:buNone/>
              <a:defRPr>
                <a:solidFill>
                  <a:schemeClr val="tx1">
                    <a:tint val="75000"/>
                  </a:schemeClr>
                </a:solidFill>
              </a:defRPr>
            </a:lvl8pPr>
            <a:lvl9pPr marL="4033601" indent="0" algn="ctr">
              <a:buNone/>
              <a:defRPr>
                <a:solidFill>
                  <a:schemeClr val="tx1">
                    <a:tint val="75000"/>
                  </a:schemeClr>
                </a:solidFill>
              </a:defRPr>
            </a:lvl9pPr>
          </a:lstStyle>
          <a:p>
            <a:r>
              <a:rPr lang="en-US" smtClean="0"/>
              <a:t>Click to edit Master subtitle style</a:t>
            </a:r>
            <a:endParaRPr lang="id-ID" dirty="0"/>
          </a:p>
        </p:txBody>
      </p:sp>
      <p:sp>
        <p:nvSpPr>
          <p:cNvPr id="7" name="Date Placeholder 3"/>
          <p:cNvSpPr>
            <a:spLocks noGrp="1"/>
          </p:cNvSpPr>
          <p:nvPr>
            <p:ph type="dt" sz="half" idx="10"/>
          </p:nvPr>
        </p:nvSpPr>
        <p:spPr/>
        <p:txBody>
          <a:bodyPr/>
          <a:lstStyle>
            <a:lvl1pPr>
              <a:defRPr/>
            </a:lvl1pPr>
          </a:lstStyle>
          <a:p>
            <a:pPr>
              <a:defRPr/>
            </a:pPr>
            <a:fld id="{9C1E6A06-EF9D-405E-954B-E624EACBFE0B}" type="datetime1">
              <a:rPr lang="en-US"/>
              <a:pPr>
                <a:defRPr/>
              </a:pPr>
              <a:t>12/16/2015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B29967D2-9402-401F-9571-B6BCA4CD8775}" type="slidenum">
              <a:rPr lang="en-US" altLang="en-US"/>
              <a:pPr/>
              <a:t>‹#›</a:t>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lvl1pPr>
              <a:defRPr/>
            </a:lvl1pPr>
          </a:lstStyle>
          <a:p>
            <a:pPr>
              <a:defRPr/>
            </a:pPr>
            <a:fld id="{59CA2D72-747F-491E-BEA6-5CE00202A157}" type="datetime1">
              <a:rPr lang="en-US"/>
              <a:pPr>
                <a:defRPr/>
              </a:pPr>
              <a:t>12/16/2015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B8A2CE11-8D5D-459D-83F9-5D5FA2BE751C}" type="slidenum">
              <a:rPr lang="en-US" altLang="en-US"/>
              <a:pPr/>
              <a:t>‹#›</a:t>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49262" y="1637387"/>
            <a:ext cx="2404944" cy="5118410"/>
          </a:xfrm>
        </p:spPr>
        <p:txBody>
          <a:bodyPr vert="eaVert"/>
          <a:lstStyle/>
          <a:p>
            <a:r>
              <a:rPr lang="en-US" smtClean="0"/>
              <a:t>Click to edit Master title style</a:t>
            </a:r>
            <a:endParaRPr lang="id-ID"/>
          </a:p>
        </p:txBody>
      </p:sp>
      <p:sp>
        <p:nvSpPr>
          <p:cNvPr id="3" name="Vertical Text Placeholder 2"/>
          <p:cNvSpPr>
            <a:spLocks noGrp="1"/>
          </p:cNvSpPr>
          <p:nvPr>
            <p:ph type="body" orient="vert" idx="1"/>
          </p:nvPr>
        </p:nvSpPr>
        <p:spPr>
          <a:xfrm>
            <a:off x="1219898" y="1637387"/>
            <a:ext cx="6351220" cy="511841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dirty="0"/>
          </a:p>
        </p:txBody>
      </p:sp>
      <p:sp>
        <p:nvSpPr>
          <p:cNvPr id="4" name="Date Placeholder 3"/>
          <p:cNvSpPr>
            <a:spLocks noGrp="1"/>
          </p:cNvSpPr>
          <p:nvPr>
            <p:ph type="dt" sz="half" idx="10"/>
          </p:nvPr>
        </p:nvSpPr>
        <p:spPr/>
        <p:txBody>
          <a:bodyPr/>
          <a:lstStyle>
            <a:lvl1pPr>
              <a:defRPr/>
            </a:lvl1pPr>
          </a:lstStyle>
          <a:p>
            <a:pPr>
              <a:defRPr/>
            </a:pPr>
            <a:fld id="{E6949AA0-0967-42BB-A90F-FBD362CA1963}" type="datetime1">
              <a:rPr lang="en-US"/>
              <a:pPr>
                <a:defRPr/>
              </a:pPr>
              <a:t>12/16/2015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40274823-6FB0-4391-A765-B73F2E5150EF}" type="slidenum">
              <a:rPr lang="en-US" altLang="en-US"/>
              <a:pPr/>
              <a:t>‹#›</a:t>
            </a:fld>
            <a:endParaRPr lang="en-US"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81234B-4EC5-483B-936D-0F798C36996C}" type="datetimeFigureOut">
              <a:rPr lang="en-US" smtClean="0"/>
              <a:pPr/>
              <a:t>12/16/2015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1B7747-A24A-4515-B4A1-F733D0AB4797}" type="slidenum">
              <a:rPr lang="en-US" smtClean="0"/>
              <a:pPr/>
              <a:t>‹#›</a:t>
            </a:fld>
            <a:endParaRPr lang="en-US"/>
          </a:p>
        </p:txBody>
      </p:sp>
    </p:spTree>
    <p:extLst>
      <p:ext uri="{BB962C8B-B14F-4D97-AF65-F5344CB8AC3E}">
        <p14:creationId xmlns:p14="http://schemas.microsoft.com/office/powerpoint/2010/main" xmlns="" val="24924601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45360" y="1558087"/>
            <a:ext cx="9797918" cy="243808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5360" y="294111"/>
            <a:ext cx="9085342" cy="1218459"/>
          </a:xfrm>
        </p:spPr>
        <p:txBody>
          <a:bodyPr/>
          <a:lstStyle/>
          <a:p>
            <a:r>
              <a:rPr lang="en-US" smtClean="0"/>
              <a:t>Click to edit Master title style</a:t>
            </a:r>
            <a:endParaRPr lang="en-GB"/>
          </a:p>
        </p:txBody>
      </p:sp>
      <p:sp>
        <p:nvSpPr>
          <p:cNvPr id="3" name="Text Placeholder 2"/>
          <p:cNvSpPr>
            <a:spLocks noGrp="1"/>
          </p:cNvSpPr>
          <p:nvPr>
            <p:ph type="body" sz="half" idx="1"/>
          </p:nvPr>
        </p:nvSpPr>
        <p:spPr>
          <a:xfrm>
            <a:off x="1209895" y="1848697"/>
            <a:ext cx="4427620" cy="453771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5815659" y="1848697"/>
            <a:ext cx="4427620" cy="453771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Slide Number Placeholder 4"/>
          <p:cNvSpPr>
            <a:spLocks noGrp="1"/>
          </p:cNvSpPr>
          <p:nvPr>
            <p:ph type="sldNum" sz="quarter" idx="10"/>
          </p:nvPr>
        </p:nvSpPr>
        <p:spPr>
          <a:xfrm>
            <a:off x="8016478" y="6806565"/>
            <a:ext cx="2226800" cy="504190"/>
          </a:xfrm>
          <a:prstGeom prst="rect">
            <a:avLst/>
          </a:prstGeom>
        </p:spPr>
        <p:txBody>
          <a:bodyPr vert="horz" wrap="square" lIns="104287" tIns="52144" rIns="104287" bIns="52144" numCol="1" anchor="t" anchorCtr="0" compatLnSpc="1">
            <a:prstTxWarp prst="textNoShape">
              <a:avLst/>
            </a:prstTxWarp>
          </a:bodyPr>
          <a:lstStyle>
            <a:lvl1pPr>
              <a:defRPr/>
            </a:lvl1pPr>
          </a:lstStyle>
          <a:p>
            <a:fld id="{D7D89ED4-FC95-47DC-843A-3F981A4312C4}" type="slidenum">
              <a:rPr lang="en-GB" altLang="en-US"/>
              <a:pPr/>
              <a:t>‹#›</a:t>
            </a:fld>
            <a:endParaRPr lang="en-GB"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01688" y="2349500"/>
            <a:ext cx="9085262" cy="1620838"/>
          </a:xfrm>
        </p:spPr>
        <p:txBody>
          <a:bodyPr/>
          <a:lstStyle/>
          <a:p>
            <a:r>
              <a:rPr lang="en-US" smtClean="0"/>
              <a:t>Click to edit Master title style</a:t>
            </a:r>
            <a:endParaRPr lang="en-US"/>
          </a:p>
        </p:txBody>
      </p:sp>
      <p:sp>
        <p:nvSpPr>
          <p:cNvPr id="3" name="Subtitle 2"/>
          <p:cNvSpPr>
            <a:spLocks noGrp="1"/>
          </p:cNvSpPr>
          <p:nvPr>
            <p:ph type="subTitle" idx="1"/>
          </p:nvPr>
        </p:nvSpPr>
        <p:spPr>
          <a:xfrm>
            <a:off x="1603375" y="4286250"/>
            <a:ext cx="7481888" cy="1931988"/>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033C545-BEFF-4981-9AE6-F85E63E41BD4}" type="datetimeFigureOut">
              <a:rPr lang="en-US" smtClean="0"/>
              <a:pPr/>
              <a:t>12/16/2015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5F469A-F8EA-463D-8C77-03E6E713800D}"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033C545-BEFF-4981-9AE6-F85E63E41BD4}" type="datetimeFigureOut">
              <a:rPr lang="en-US" smtClean="0"/>
              <a:pPr/>
              <a:t>12/16/2015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5F469A-F8EA-463D-8C77-03E6E713800D}"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4550" y="4859338"/>
            <a:ext cx="9085263" cy="15017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44550" y="3205163"/>
            <a:ext cx="9085263" cy="1654175"/>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033C545-BEFF-4981-9AE6-F85E63E41BD4}" type="datetimeFigureOut">
              <a:rPr lang="en-US" smtClean="0"/>
              <a:pPr/>
              <a:t>12/16/2015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5F469A-F8EA-463D-8C77-03E6E713800D}"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4988" y="1765300"/>
            <a:ext cx="4732337" cy="4991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419725" y="1765300"/>
            <a:ext cx="4733925" cy="4991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033C545-BEFF-4981-9AE6-F85E63E41BD4}" type="datetimeFigureOut">
              <a:rPr lang="en-US" smtClean="0"/>
              <a:pPr/>
              <a:t>12/16/2015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5F469A-F8EA-463D-8C77-03E6E713800D}"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34988" y="1692275"/>
            <a:ext cx="4722812" cy="7064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4988" y="2398713"/>
            <a:ext cx="4722812" cy="435768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429250" y="1692275"/>
            <a:ext cx="4724400" cy="7064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429250" y="2398713"/>
            <a:ext cx="4724400" cy="435768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033C545-BEFF-4981-9AE6-F85E63E41BD4}" type="datetimeFigureOut">
              <a:rPr lang="en-US" smtClean="0"/>
              <a:pPr/>
              <a:t>12/16/2015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5F469A-F8EA-463D-8C77-03E6E713800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5" name="Picture 1" descr="Background 02.jpg"/>
          <p:cNvPicPr>
            <a:picLocks noChangeAspect="1"/>
          </p:cNvPicPr>
          <p:nvPr/>
        </p:nvPicPr>
        <p:blipFill>
          <a:blip r:embed="rId2"/>
          <a:srcRect/>
          <a:stretch>
            <a:fillRect/>
          </a:stretch>
        </p:blipFill>
        <p:spPr bwMode="auto">
          <a:xfrm>
            <a:off x="0" y="-15875"/>
            <a:ext cx="10688638" cy="7129463"/>
          </a:xfrm>
          <a:prstGeom prst="rect">
            <a:avLst/>
          </a:prstGeom>
          <a:noFill/>
          <a:ln w="9525">
            <a:noFill/>
            <a:miter lim="800000"/>
            <a:headEnd/>
            <a:tailEnd/>
          </a:ln>
        </p:spPr>
      </p:pic>
      <p:sp>
        <p:nvSpPr>
          <p:cNvPr id="6" name="Rectangle 5"/>
          <p:cNvSpPr/>
          <p:nvPr/>
        </p:nvSpPr>
        <p:spPr>
          <a:xfrm>
            <a:off x="0" y="5688013"/>
            <a:ext cx="10688638" cy="1874837"/>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id-ID" sz="2316"/>
          </a:p>
        </p:txBody>
      </p:sp>
      <p:sp>
        <p:nvSpPr>
          <p:cNvPr id="2" name="Title 1"/>
          <p:cNvSpPr>
            <a:spLocks noGrp="1"/>
          </p:cNvSpPr>
          <p:nvPr>
            <p:ph type="title"/>
          </p:nvPr>
        </p:nvSpPr>
        <p:spPr>
          <a:xfrm>
            <a:off x="2234222" y="2272657"/>
            <a:ext cx="7992064" cy="873497"/>
          </a:xfrm>
        </p:spPr>
        <p:txBody>
          <a:bodyPr>
            <a:normAutofit/>
          </a:bodyPr>
          <a:lstStyle>
            <a:lvl1pPr algn="l">
              <a:defRPr sz="3308" b="1">
                <a:solidFill>
                  <a:srgbClr val="0079B8"/>
                </a:solidFill>
                <a:latin typeface="Open Sans"/>
              </a:defRPr>
            </a:lvl1pPr>
          </a:lstStyle>
          <a:p>
            <a:r>
              <a:rPr lang="en-US" smtClean="0"/>
              <a:t>Click to edit Master title style</a:t>
            </a:r>
            <a:endParaRPr lang="id-ID" dirty="0"/>
          </a:p>
        </p:txBody>
      </p:sp>
      <p:sp>
        <p:nvSpPr>
          <p:cNvPr id="14" name="Content Placeholder 2"/>
          <p:cNvSpPr>
            <a:spLocks noGrp="1"/>
          </p:cNvSpPr>
          <p:nvPr>
            <p:ph idx="1"/>
          </p:nvPr>
        </p:nvSpPr>
        <p:spPr>
          <a:xfrm>
            <a:off x="2234222" y="3781426"/>
            <a:ext cx="7992064" cy="3352910"/>
          </a:xfrm>
        </p:spPr>
        <p:txBody>
          <a:bodyPr/>
          <a:lstStyle>
            <a:lvl1pPr>
              <a:defRPr>
                <a:latin typeface="Open Sans"/>
              </a:defRPr>
            </a:lvl1pPr>
            <a:lvl2pPr>
              <a:defRPr>
                <a:latin typeface="Open Sans"/>
              </a:defRPr>
            </a:lvl2pPr>
            <a:lvl3pPr>
              <a:defRPr>
                <a:latin typeface="Open Sans"/>
              </a:defRPr>
            </a:lvl3pPr>
            <a:lvl4pPr>
              <a:defRPr>
                <a:latin typeface="Open Sans"/>
              </a:defRPr>
            </a:lvl4pPr>
            <a:lvl5pPr>
              <a:defRPr>
                <a:latin typeface="Open San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dirty="0"/>
          </a:p>
        </p:txBody>
      </p:sp>
      <p:sp>
        <p:nvSpPr>
          <p:cNvPr id="16" name="Subtitle 2"/>
          <p:cNvSpPr>
            <a:spLocks noGrp="1"/>
          </p:cNvSpPr>
          <p:nvPr>
            <p:ph type="subTitle" idx="13"/>
          </p:nvPr>
        </p:nvSpPr>
        <p:spPr>
          <a:xfrm>
            <a:off x="2229960" y="3146154"/>
            <a:ext cx="7996326" cy="555862"/>
          </a:xfrm>
        </p:spPr>
        <p:txBody>
          <a:bodyPr rtlCol="0" anchor="ctr">
            <a:normAutofit/>
          </a:bodyPr>
          <a:lstStyle>
            <a:lvl1pPr>
              <a:defRPr lang="id-ID" sz="2426" b="1" dirty="0">
                <a:solidFill>
                  <a:srgbClr val="0079B8"/>
                </a:solidFill>
                <a:latin typeface="Open Sans"/>
                <a:ea typeface="+mj-ea"/>
                <a:cs typeface="+mj-cs"/>
              </a:defRPr>
            </a:lvl1pPr>
          </a:lstStyle>
          <a:p>
            <a:pPr lvl="0"/>
            <a:r>
              <a:rPr lang="en-US" smtClean="0"/>
              <a:t>Click to edit Master subtitle style</a:t>
            </a:r>
            <a:endParaRPr lang="id-ID" dirty="0"/>
          </a:p>
        </p:txBody>
      </p:sp>
      <p:sp>
        <p:nvSpPr>
          <p:cNvPr id="7" name="Date Placeholder 3"/>
          <p:cNvSpPr>
            <a:spLocks noGrp="1"/>
          </p:cNvSpPr>
          <p:nvPr>
            <p:ph type="dt" sz="half" idx="14"/>
          </p:nvPr>
        </p:nvSpPr>
        <p:spPr/>
        <p:txBody>
          <a:bodyPr/>
          <a:lstStyle>
            <a:lvl1pPr>
              <a:defRPr/>
            </a:lvl1pPr>
          </a:lstStyle>
          <a:p>
            <a:pPr>
              <a:defRPr/>
            </a:pPr>
            <a:fld id="{D7EAC023-976A-4509-A695-D1528B52D47C}" type="datetime1">
              <a:rPr lang="en-US"/>
              <a:pPr>
                <a:defRPr/>
              </a:pPr>
              <a:t>12/16/2015</a:t>
            </a:fld>
            <a:endParaRPr lang="en-US"/>
          </a:p>
        </p:txBody>
      </p:sp>
      <p:sp>
        <p:nvSpPr>
          <p:cNvPr id="8" name="Footer Placeholder 4"/>
          <p:cNvSpPr>
            <a:spLocks noGrp="1"/>
          </p:cNvSpPr>
          <p:nvPr>
            <p:ph type="ftr" sz="quarter" idx="15"/>
          </p:nvPr>
        </p:nvSpPr>
        <p:spPr/>
        <p:txBody>
          <a:bodyPr/>
          <a:lstStyle>
            <a:lvl1pPr>
              <a:defRPr/>
            </a:lvl1pPr>
          </a:lstStyle>
          <a:p>
            <a:pPr>
              <a:defRPr/>
            </a:pPr>
            <a:endParaRPr lang="en-US"/>
          </a:p>
        </p:txBody>
      </p:sp>
      <p:sp>
        <p:nvSpPr>
          <p:cNvPr id="9" name="Slide Number Placeholder 5"/>
          <p:cNvSpPr>
            <a:spLocks noGrp="1"/>
          </p:cNvSpPr>
          <p:nvPr>
            <p:ph type="sldNum" sz="quarter" idx="16"/>
          </p:nvPr>
        </p:nvSpPr>
        <p:spPr/>
        <p:txBody>
          <a:bodyPr/>
          <a:lstStyle>
            <a:lvl1pPr>
              <a:defRPr/>
            </a:lvl1pPr>
          </a:lstStyle>
          <a:p>
            <a:fld id="{765980CB-0B1A-4E5C-9404-CBC714410327}" type="slidenum">
              <a:rPr lang="en-US" altLang="en-US"/>
              <a:pPr/>
              <a:t>‹#›</a:t>
            </a:fld>
            <a:endParaRPr lang="en-US"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033C545-BEFF-4981-9AE6-F85E63E41BD4}" type="datetimeFigureOut">
              <a:rPr lang="en-US" smtClean="0"/>
              <a:pPr/>
              <a:t>12/16/2015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5F469A-F8EA-463D-8C77-03E6E713800D}" type="slidenum">
              <a:rPr lang="en-US" smtClean="0"/>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33C545-BEFF-4981-9AE6-F85E63E41BD4}" type="datetimeFigureOut">
              <a:rPr lang="en-US" smtClean="0"/>
              <a:pPr/>
              <a:t>12/16/2015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5F469A-F8EA-463D-8C77-03E6E713800D}"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4988" y="301625"/>
            <a:ext cx="3516312" cy="1281113"/>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178300" y="301625"/>
            <a:ext cx="5975350" cy="64547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34988" y="1582738"/>
            <a:ext cx="3516312" cy="51736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033C545-BEFF-4981-9AE6-F85E63E41BD4}" type="datetimeFigureOut">
              <a:rPr lang="en-US" smtClean="0"/>
              <a:pPr/>
              <a:t>12/16/2015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5F469A-F8EA-463D-8C77-03E6E713800D}" type="slidenum">
              <a:rPr lang="en-US" smtClean="0"/>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95500" y="5294313"/>
            <a:ext cx="6413500" cy="623887"/>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095500" y="676275"/>
            <a:ext cx="6413500"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095500" y="5918200"/>
            <a:ext cx="6413500" cy="889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033C545-BEFF-4981-9AE6-F85E63E41BD4}" type="datetimeFigureOut">
              <a:rPr lang="en-US" smtClean="0"/>
              <a:pPr/>
              <a:t>12/16/2015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5F469A-F8EA-463D-8C77-03E6E713800D}" type="slidenum">
              <a:rPr lang="en-US" smtClean="0"/>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033C545-BEFF-4981-9AE6-F85E63E41BD4}" type="datetimeFigureOut">
              <a:rPr lang="en-US" smtClean="0"/>
              <a:pPr/>
              <a:t>12/16/2015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5F469A-F8EA-463D-8C77-03E6E713800D}" type="slidenum">
              <a:rPr lang="en-US" smtClean="0"/>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50175" y="303213"/>
            <a:ext cx="2403475" cy="64531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4988" y="303213"/>
            <a:ext cx="7062787" cy="64531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033C545-BEFF-4981-9AE6-F85E63E41BD4}" type="datetimeFigureOut">
              <a:rPr lang="en-US" smtClean="0"/>
              <a:pPr/>
              <a:t>12/16/2015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5F469A-F8EA-463D-8C77-03E6E713800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56586" y="4859832"/>
            <a:ext cx="8585529" cy="747997"/>
          </a:xfrm>
        </p:spPr>
        <p:txBody>
          <a:bodyPr anchor="t">
            <a:noAutofit/>
          </a:bodyPr>
          <a:lstStyle>
            <a:lvl1pPr algn="l">
              <a:defRPr sz="3308" b="1" cap="all"/>
            </a:lvl1pPr>
          </a:lstStyle>
          <a:p>
            <a:r>
              <a:rPr lang="en-US" smtClean="0"/>
              <a:t>Click to edit Master title style</a:t>
            </a:r>
            <a:endParaRPr lang="id-ID" dirty="0"/>
          </a:p>
        </p:txBody>
      </p:sp>
      <p:sp>
        <p:nvSpPr>
          <p:cNvPr id="3" name="Text Placeholder 2"/>
          <p:cNvSpPr>
            <a:spLocks noGrp="1"/>
          </p:cNvSpPr>
          <p:nvPr>
            <p:ph type="body" idx="1"/>
          </p:nvPr>
        </p:nvSpPr>
        <p:spPr>
          <a:xfrm>
            <a:off x="1556586" y="3205459"/>
            <a:ext cx="8585529" cy="1654373"/>
          </a:xfrm>
        </p:spPr>
        <p:txBody>
          <a:bodyPr anchor="b"/>
          <a:lstStyle>
            <a:lvl1pPr marL="0" indent="0">
              <a:buNone/>
              <a:defRPr sz="2206">
                <a:solidFill>
                  <a:schemeClr val="tx1">
                    <a:tint val="75000"/>
                  </a:schemeClr>
                </a:solidFill>
              </a:defRPr>
            </a:lvl1pPr>
            <a:lvl2pPr marL="504200" indent="0">
              <a:buNone/>
              <a:defRPr sz="1985">
                <a:solidFill>
                  <a:schemeClr val="tx1">
                    <a:tint val="75000"/>
                  </a:schemeClr>
                </a:solidFill>
              </a:defRPr>
            </a:lvl2pPr>
            <a:lvl3pPr marL="1008400" indent="0">
              <a:buNone/>
              <a:defRPr sz="1764">
                <a:solidFill>
                  <a:schemeClr val="tx1">
                    <a:tint val="75000"/>
                  </a:schemeClr>
                </a:solidFill>
              </a:defRPr>
            </a:lvl3pPr>
            <a:lvl4pPr marL="1512600" indent="0">
              <a:buNone/>
              <a:defRPr sz="1544">
                <a:solidFill>
                  <a:schemeClr val="tx1">
                    <a:tint val="75000"/>
                  </a:schemeClr>
                </a:solidFill>
              </a:defRPr>
            </a:lvl4pPr>
            <a:lvl5pPr marL="2016801" indent="0">
              <a:buNone/>
              <a:defRPr sz="1544">
                <a:solidFill>
                  <a:schemeClr val="tx1">
                    <a:tint val="75000"/>
                  </a:schemeClr>
                </a:solidFill>
              </a:defRPr>
            </a:lvl5pPr>
            <a:lvl6pPr marL="2521001" indent="0">
              <a:buNone/>
              <a:defRPr sz="1544">
                <a:solidFill>
                  <a:schemeClr val="tx1">
                    <a:tint val="75000"/>
                  </a:schemeClr>
                </a:solidFill>
              </a:defRPr>
            </a:lvl6pPr>
            <a:lvl7pPr marL="3025201" indent="0">
              <a:buNone/>
              <a:defRPr sz="1544">
                <a:solidFill>
                  <a:schemeClr val="tx1">
                    <a:tint val="75000"/>
                  </a:schemeClr>
                </a:solidFill>
              </a:defRPr>
            </a:lvl7pPr>
            <a:lvl8pPr marL="3529401" indent="0">
              <a:buNone/>
              <a:defRPr sz="1544">
                <a:solidFill>
                  <a:schemeClr val="tx1">
                    <a:tint val="75000"/>
                  </a:schemeClr>
                </a:solidFill>
              </a:defRPr>
            </a:lvl8pPr>
            <a:lvl9pPr marL="4033601" indent="0">
              <a:buNone/>
              <a:defRPr sz="1544">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73637459-11D5-45CA-A3B8-6E58A2C5527F}" type="datetime1">
              <a:rPr lang="en-US"/>
              <a:pPr>
                <a:defRPr/>
              </a:pPr>
              <a:t>12/16/2015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E77136EC-00E6-4916-A420-6E6154D1F013}" type="slidenum">
              <a:rPr lang="en-US" altLang="en-US"/>
              <a:pPr/>
              <a:t>‹#›</a:t>
            </a:fld>
            <a:endParaRPr lang="en-US"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Content Placeholder 2"/>
          <p:cNvSpPr>
            <a:spLocks noGrp="1"/>
          </p:cNvSpPr>
          <p:nvPr>
            <p:ph sz="half" idx="1"/>
          </p:nvPr>
        </p:nvSpPr>
        <p:spPr>
          <a:xfrm>
            <a:off x="1893273" y="2907929"/>
            <a:ext cx="4040249" cy="3847868"/>
          </a:xfrm>
        </p:spPr>
        <p:txBody>
          <a:bodyPr>
            <a:normAutofit/>
          </a:bodyPr>
          <a:lstStyle>
            <a:lvl1pPr>
              <a:defRPr sz="2206"/>
            </a:lvl1pPr>
            <a:lvl2pPr>
              <a:defRPr sz="2206"/>
            </a:lvl2pPr>
            <a:lvl3pPr>
              <a:defRPr sz="2206"/>
            </a:lvl3pPr>
            <a:lvl4pPr>
              <a:defRPr sz="2206"/>
            </a:lvl4pPr>
            <a:lvl5pPr>
              <a:defRPr sz="2206"/>
            </a:lvl5pPr>
            <a:lvl6pPr>
              <a:defRPr sz="1985"/>
            </a:lvl6pPr>
            <a:lvl7pPr>
              <a:defRPr sz="1985"/>
            </a:lvl7pPr>
            <a:lvl8pPr>
              <a:defRPr sz="1985"/>
            </a:lvl8pPr>
            <a:lvl9pPr>
              <a:defRPr sz="198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dirty="0"/>
          </a:p>
        </p:txBody>
      </p:sp>
      <p:sp>
        <p:nvSpPr>
          <p:cNvPr id="4" name="Content Placeholder 3"/>
          <p:cNvSpPr>
            <a:spLocks noGrp="1"/>
          </p:cNvSpPr>
          <p:nvPr>
            <p:ph sz="half" idx="2"/>
          </p:nvPr>
        </p:nvSpPr>
        <p:spPr>
          <a:xfrm>
            <a:off x="6017694" y="2907929"/>
            <a:ext cx="4136512" cy="3847868"/>
          </a:xfrm>
        </p:spPr>
        <p:txBody>
          <a:bodyPr>
            <a:normAutofit/>
          </a:bodyPr>
          <a:lstStyle>
            <a:lvl1pPr>
              <a:defRPr sz="2206"/>
            </a:lvl1pPr>
            <a:lvl2pPr>
              <a:defRPr sz="2206"/>
            </a:lvl2pPr>
            <a:lvl3pPr>
              <a:defRPr sz="2206"/>
            </a:lvl3pPr>
            <a:lvl4pPr>
              <a:defRPr sz="2206"/>
            </a:lvl4pPr>
            <a:lvl5pPr>
              <a:defRPr sz="2206"/>
            </a:lvl5pPr>
            <a:lvl6pPr>
              <a:defRPr sz="1985"/>
            </a:lvl6pPr>
            <a:lvl7pPr>
              <a:defRPr sz="1985"/>
            </a:lvl7pPr>
            <a:lvl8pPr>
              <a:defRPr sz="1985"/>
            </a:lvl8pPr>
            <a:lvl9pPr>
              <a:defRPr sz="198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dirty="0"/>
          </a:p>
        </p:txBody>
      </p:sp>
      <p:sp>
        <p:nvSpPr>
          <p:cNvPr id="5" name="Date Placeholder 3"/>
          <p:cNvSpPr>
            <a:spLocks noGrp="1"/>
          </p:cNvSpPr>
          <p:nvPr>
            <p:ph type="dt" sz="half" idx="10"/>
          </p:nvPr>
        </p:nvSpPr>
        <p:spPr/>
        <p:txBody>
          <a:bodyPr/>
          <a:lstStyle>
            <a:lvl1pPr>
              <a:defRPr/>
            </a:lvl1pPr>
          </a:lstStyle>
          <a:p>
            <a:pPr>
              <a:defRPr/>
            </a:pPr>
            <a:fld id="{70D94416-4E62-462A-9C06-4EB65AA7A8A9}" type="datetime1">
              <a:rPr lang="en-US"/>
              <a:pPr>
                <a:defRPr/>
              </a:pPr>
              <a:t>12/16/2015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5225F4ED-B470-49AE-B1D6-A267C20299AE}" type="slidenum">
              <a:rPr lang="en-US" altLang="en-US"/>
              <a:pPr/>
              <a:t>‹#›</a:t>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93273" y="1637387"/>
            <a:ext cx="8260933" cy="1111724"/>
          </a:xfrm>
        </p:spPr>
        <p:txBody>
          <a:bodyPr/>
          <a:lstStyle>
            <a:lvl1pPr>
              <a:defRPr/>
            </a:lvl1pPr>
          </a:lstStyle>
          <a:p>
            <a:r>
              <a:rPr lang="en-US" smtClean="0"/>
              <a:t>Click to edit Master title style</a:t>
            </a:r>
            <a:endParaRPr lang="id-ID"/>
          </a:p>
        </p:txBody>
      </p:sp>
      <p:sp>
        <p:nvSpPr>
          <p:cNvPr id="3" name="Text Placeholder 2"/>
          <p:cNvSpPr>
            <a:spLocks noGrp="1"/>
          </p:cNvSpPr>
          <p:nvPr>
            <p:ph type="body" idx="1"/>
          </p:nvPr>
        </p:nvSpPr>
        <p:spPr>
          <a:xfrm>
            <a:off x="1893273" y="2352066"/>
            <a:ext cx="4040249" cy="705515"/>
          </a:xfrm>
        </p:spPr>
        <p:txBody>
          <a:bodyPr anchor="b">
            <a:noAutofit/>
          </a:bodyPr>
          <a:lstStyle>
            <a:lvl1pPr marL="0" indent="0">
              <a:buNone/>
              <a:defRPr sz="2647" b="1"/>
            </a:lvl1pPr>
            <a:lvl2pPr marL="504200" indent="0">
              <a:buNone/>
              <a:defRPr sz="2206" b="1"/>
            </a:lvl2pPr>
            <a:lvl3pPr marL="1008400" indent="0">
              <a:buNone/>
              <a:defRPr sz="1985" b="1"/>
            </a:lvl3pPr>
            <a:lvl4pPr marL="1512600" indent="0">
              <a:buNone/>
              <a:defRPr sz="1764" b="1"/>
            </a:lvl4pPr>
            <a:lvl5pPr marL="2016801" indent="0">
              <a:buNone/>
              <a:defRPr sz="1764" b="1"/>
            </a:lvl5pPr>
            <a:lvl6pPr marL="2521001" indent="0">
              <a:buNone/>
              <a:defRPr sz="1764" b="1"/>
            </a:lvl6pPr>
            <a:lvl7pPr marL="3025201" indent="0">
              <a:buNone/>
              <a:defRPr sz="1764" b="1"/>
            </a:lvl7pPr>
            <a:lvl8pPr marL="3529401" indent="0">
              <a:buNone/>
              <a:defRPr sz="1764" b="1"/>
            </a:lvl8pPr>
            <a:lvl9pPr marL="4033601" indent="0">
              <a:buNone/>
              <a:defRPr sz="1764" b="1"/>
            </a:lvl9pPr>
          </a:lstStyle>
          <a:p>
            <a:pPr lvl="0"/>
            <a:r>
              <a:rPr lang="en-US" smtClean="0"/>
              <a:t>Click to edit Master text styles</a:t>
            </a:r>
          </a:p>
        </p:txBody>
      </p:sp>
      <p:sp>
        <p:nvSpPr>
          <p:cNvPr id="4" name="Content Placeholder 3"/>
          <p:cNvSpPr>
            <a:spLocks noGrp="1"/>
          </p:cNvSpPr>
          <p:nvPr>
            <p:ph sz="half" idx="2"/>
          </p:nvPr>
        </p:nvSpPr>
        <p:spPr>
          <a:xfrm>
            <a:off x="1893273" y="2987337"/>
            <a:ext cx="4040249" cy="3811623"/>
          </a:xfrm>
        </p:spPr>
        <p:txBody>
          <a:bodyPr>
            <a:normAutofit/>
          </a:bodyPr>
          <a:lstStyle>
            <a:lvl1pPr>
              <a:defRPr sz="2206"/>
            </a:lvl1pPr>
            <a:lvl2pPr>
              <a:defRPr sz="2206"/>
            </a:lvl2pPr>
            <a:lvl3pPr>
              <a:defRPr sz="2206"/>
            </a:lvl3pPr>
            <a:lvl4pPr>
              <a:defRPr sz="2206"/>
            </a:lvl4pPr>
            <a:lvl5pPr>
              <a:defRPr sz="2206"/>
            </a:lvl5pPr>
            <a:lvl6pPr>
              <a:defRPr sz="1764"/>
            </a:lvl6pPr>
            <a:lvl7pPr>
              <a:defRPr sz="1764"/>
            </a:lvl7pPr>
            <a:lvl8pPr>
              <a:defRPr sz="1764"/>
            </a:lvl8pPr>
            <a:lvl9pPr>
              <a:defRPr sz="1764"/>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dirty="0"/>
          </a:p>
        </p:txBody>
      </p:sp>
      <p:sp>
        <p:nvSpPr>
          <p:cNvPr id="6" name="Content Placeholder 5"/>
          <p:cNvSpPr>
            <a:spLocks noGrp="1"/>
          </p:cNvSpPr>
          <p:nvPr>
            <p:ph sz="quarter" idx="4"/>
          </p:nvPr>
        </p:nvSpPr>
        <p:spPr>
          <a:xfrm>
            <a:off x="6101866" y="2987336"/>
            <a:ext cx="4052340" cy="3811625"/>
          </a:xfrm>
        </p:spPr>
        <p:txBody>
          <a:bodyPr>
            <a:normAutofit/>
          </a:bodyPr>
          <a:lstStyle>
            <a:lvl1pPr>
              <a:defRPr sz="2206"/>
            </a:lvl1pPr>
            <a:lvl2pPr>
              <a:defRPr sz="2206"/>
            </a:lvl2pPr>
            <a:lvl3pPr>
              <a:defRPr sz="2206"/>
            </a:lvl3pPr>
            <a:lvl4pPr>
              <a:defRPr sz="2206"/>
            </a:lvl4pPr>
            <a:lvl5pPr>
              <a:defRPr sz="2206"/>
            </a:lvl5pPr>
            <a:lvl6pPr>
              <a:defRPr sz="1764"/>
            </a:lvl6pPr>
            <a:lvl7pPr>
              <a:defRPr sz="1764"/>
            </a:lvl7pPr>
            <a:lvl8pPr>
              <a:defRPr sz="1764"/>
            </a:lvl8pPr>
            <a:lvl9pPr>
              <a:defRPr sz="1764"/>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dirty="0"/>
          </a:p>
        </p:txBody>
      </p:sp>
      <p:sp>
        <p:nvSpPr>
          <p:cNvPr id="10" name="Text Placeholder 2"/>
          <p:cNvSpPr>
            <a:spLocks noGrp="1"/>
          </p:cNvSpPr>
          <p:nvPr>
            <p:ph type="body" idx="13"/>
          </p:nvPr>
        </p:nvSpPr>
        <p:spPr>
          <a:xfrm>
            <a:off x="6101866" y="2352066"/>
            <a:ext cx="4040249" cy="705515"/>
          </a:xfrm>
        </p:spPr>
        <p:txBody>
          <a:bodyPr anchor="b">
            <a:noAutofit/>
          </a:bodyPr>
          <a:lstStyle>
            <a:lvl1pPr marL="0" indent="0">
              <a:buNone/>
              <a:defRPr sz="2647" b="1"/>
            </a:lvl1pPr>
            <a:lvl2pPr marL="504200" indent="0">
              <a:buNone/>
              <a:defRPr sz="2206" b="1"/>
            </a:lvl2pPr>
            <a:lvl3pPr marL="1008400" indent="0">
              <a:buNone/>
              <a:defRPr sz="1985" b="1"/>
            </a:lvl3pPr>
            <a:lvl4pPr marL="1512600" indent="0">
              <a:buNone/>
              <a:defRPr sz="1764" b="1"/>
            </a:lvl4pPr>
            <a:lvl5pPr marL="2016801" indent="0">
              <a:buNone/>
              <a:defRPr sz="1764" b="1"/>
            </a:lvl5pPr>
            <a:lvl6pPr marL="2521001" indent="0">
              <a:buNone/>
              <a:defRPr sz="1764" b="1"/>
            </a:lvl6pPr>
            <a:lvl7pPr marL="3025201" indent="0">
              <a:buNone/>
              <a:defRPr sz="1764" b="1"/>
            </a:lvl7pPr>
            <a:lvl8pPr marL="3529401" indent="0">
              <a:buNone/>
              <a:defRPr sz="1764" b="1"/>
            </a:lvl8pPr>
            <a:lvl9pPr marL="4033601" indent="0">
              <a:buNone/>
              <a:defRPr sz="1764" b="1"/>
            </a:lvl9pPr>
          </a:lstStyle>
          <a:p>
            <a:pPr lvl="0"/>
            <a:r>
              <a:rPr lang="en-US" smtClean="0"/>
              <a:t>Click to edit Master text styles</a:t>
            </a:r>
          </a:p>
        </p:txBody>
      </p:sp>
      <p:sp>
        <p:nvSpPr>
          <p:cNvPr id="7" name="Date Placeholder 3"/>
          <p:cNvSpPr>
            <a:spLocks noGrp="1"/>
          </p:cNvSpPr>
          <p:nvPr>
            <p:ph type="dt" sz="half" idx="14"/>
          </p:nvPr>
        </p:nvSpPr>
        <p:spPr/>
        <p:txBody>
          <a:bodyPr/>
          <a:lstStyle>
            <a:lvl1pPr>
              <a:defRPr/>
            </a:lvl1pPr>
          </a:lstStyle>
          <a:p>
            <a:pPr>
              <a:defRPr/>
            </a:pPr>
            <a:fld id="{B3E93BAA-6698-45E9-8A1C-44835B2AE2DC}" type="datetime1">
              <a:rPr lang="en-US"/>
              <a:pPr>
                <a:defRPr/>
              </a:pPr>
              <a:t>12/16/2015</a:t>
            </a:fld>
            <a:endParaRPr lang="en-US"/>
          </a:p>
        </p:txBody>
      </p:sp>
      <p:sp>
        <p:nvSpPr>
          <p:cNvPr id="8" name="Footer Placeholder 4"/>
          <p:cNvSpPr>
            <a:spLocks noGrp="1"/>
          </p:cNvSpPr>
          <p:nvPr>
            <p:ph type="ftr" sz="quarter" idx="15"/>
          </p:nvPr>
        </p:nvSpPr>
        <p:spPr/>
        <p:txBody>
          <a:bodyPr/>
          <a:lstStyle>
            <a:lvl1pPr>
              <a:defRPr/>
            </a:lvl1pPr>
          </a:lstStyle>
          <a:p>
            <a:pPr>
              <a:defRPr/>
            </a:pPr>
            <a:endParaRPr lang="en-US"/>
          </a:p>
        </p:txBody>
      </p:sp>
      <p:sp>
        <p:nvSpPr>
          <p:cNvPr id="9" name="Slide Number Placeholder 5"/>
          <p:cNvSpPr>
            <a:spLocks noGrp="1"/>
          </p:cNvSpPr>
          <p:nvPr>
            <p:ph type="sldNum" sz="quarter" idx="16"/>
          </p:nvPr>
        </p:nvSpPr>
        <p:spPr/>
        <p:txBody>
          <a:bodyPr/>
          <a:lstStyle>
            <a:lvl1pPr>
              <a:defRPr/>
            </a:lvl1pPr>
          </a:lstStyle>
          <a:p>
            <a:fld id="{71D4D85A-3C1F-4F34-834B-0D693A264FF9}" type="slidenum">
              <a:rPr lang="en-US" altLang="en-US"/>
              <a:pPr/>
              <a:t>‹#›</a:t>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Date Placeholder 3"/>
          <p:cNvSpPr>
            <a:spLocks noGrp="1"/>
          </p:cNvSpPr>
          <p:nvPr>
            <p:ph type="dt" sz="half" idx="10"/>
          </p:nvPr>
        </p:nvSpPr>
        <p:spPr/>
        <p:txBody>
          <a:bodyPr/>
          <a:lstStyle>
            <a:lvl1pPr>
              <a:defRPr/>
            </a:lvl1pPr>
          </a:lstStyle>
          <a:p>
            <a:pPr>
              <a:defRPr/>
            </a:pPr>
            <a:fld id="{686D31BE-868F-440D-A183-180130C1221A}" type="datetime1">
              <a:rPr lang="en-US"/>
              <a:pPr>
                <a:defRPr/>
              </a:pPr>
              <a:t>12/16/2015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B93929C4-D8B1-4BEA-9204-B71825780122}" type="slidenum">
              <a:rPr lang="en-US" altLang="en-US"/>
              <a:pPr/>
              <a:t>‹#›</a:t>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pic>
        <p:nvPicPr>
          <p:cNvPr id="3" name="Picture 1" descr="Background 03.jpg"/>
          <p:cNvPicPr>
            <a:picLocks noChangeAspect="1"/>
          </p:cNvPicPr>
          <p:nvPr/>
        </p:nvPicPr>
        <p:blipFill>
          <a:blip r:embed="rId2"/>
          <a:srcRect/>
          <a:stretch>
            <a:fillRect/>
          </a:stretch>
        </p:blipFill>
        <p:spPr bwMode="auto">
          <a:xfrm>
            <a:off x="0" y="4763"/>
            <a:ext cx="11329988" cy="7558087"/>
          </a:xfrm>
          <a:prstGeom prst="rect">
            <a:avLst/>
          </a:prstGeom>
          <a:noFill/>
          <a:ln w="9525">
            <a:noFill/>
            <a:miter lim="800000"/>
            <a:headEnd/>
            <a:tailEnd/>
          </a:ln>
        </p:spPr>
      </p:pic>
      <p:sp>
        <p:nvSpPr>
          <p:cNvPr id="6" name="Title 1"/>
          <p:cNvSpPr>
            <a:spLocks noGrp="1"/>
          </p:cNvSpPr>
          <p:nvPr>
            <p:ph type="title"/>
          </p:nvPr>
        </p:nvSpPr>
        <p:spPr>
          <a:xfrm>
            <a:off x="1535089" y="3153813"/>
            <a:ext cx="8260933" cy="1260475"/>
          </a:xfrm>
        </p:spPr>
        <p:txBody>
          <a:bodyPr>
            <a:normAutofit/>
          </a:bodyPr>
          <a:lstStyle>
            <a:lvl1pPr>
              <a:defRPr sz="3529">
                <a:solidFill>
                  <a:schemeClr val="bg1"/>
                </a:solidFill>
              </a:defRPr>
            </a:lvl1pPr>
          </a:lstStyle>
          <a:p>
            <a:r>
              <a:rPr lang="en-US" smtClean="0"/>
              <a:t>Click to edit Master title style</a:t>
            </a:r>
            <a:endParaRPr lang="id-ID"/>
          </a:p>
        </p:txBody>
      </p:sp>
      <p:sp>
        <p:nvSpPr>
          <p:cNvPr id="4" name="Date Placeholder 1"/>
          <p:cNvSpPr>
            <a:spLocks noGrp="1"/>
          </p:cNvSpPr>
          <p:nvPr>
            <p:ph type="dt" sz="half" idx="10"/>
          </p:nvPr>
        </p:nvSpPr>
        <p:spPr/>
        <p:txBody>
          <a:bodyPr/>
          <a:lstStyle>
            <a:lvl1pPr>
              <a:defRPr/>
            </a:lvl1pPr>
          </a:lstStyle>
          <a:p>
            <a:pPr>
              <a:defRPr/>
            </a:pPr>
            <a:fld id="{B1831BC8-5BA9-40A7-8CB3-620B7BC9E428}" type="datetime1">
              <a:rPr lang="en-US"/>
              <a:pPr>
                <a:defRPr/>
              </a:pPr>
              <a:t>12/16/2015</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3"/>
          <p:cNvSpPr>
            <a:spLocks noGrp="1"/>
          </p:cNvSpPr>
          <p:nvPr>
            <p:ph type="sldNum" sz="quarter" idx="12"/>
          </p:nvPr>
        </p:nvSpPr>
        <p:spPr/>
        <p:txBody>
          <a:bodyPr/>
          <a:lstStyle>
            <a:lvl1pPr>
              <a:defRPr/>
            </a:lvl1pPr>
          </a:lstStyle>
          <a:p>
            <a:fld id="{DE26C62E-5BC2-48A2-A4AA-8F558297899A}" type="slidenum">
              <a:rPr lang="en-US" altLang="en-US"/>
              <a:pPr/>
              <a:t>‹#›</a:t>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29961" y="1796204"/>
            <a:ext cx="7912154" cy="884439"/>
          </a:xfrm>
        </p:spPr>
        <p:txBody>
          <a:bodyPr anchor="b">
            <a:normAutofit/>
          </a:bodyPr>
          <a:lstStyle>
            <a:lvl1pPr algn="l">
              <a:defRPr sz="3308" b="1"/>
            </a:lvl1pPr>
          </a:lstStyle>
          <a:p>
            <a:r>
              <a:rPr lang="en-US" smtClean="0"/>
              <a:t>Click to edit Master title style</a:t>
            </a:r>
            <a:endParaRPr lang="id-ID"/>
          </a:p>
        </p:txBody>
      </p:sp>
      <p:sp>
        <p:nvSpPr>
          <p:cNvPr id="3" name="Content Placeholder 2"/>
          <p:cNvSpPr>
            <a:spLocks noGrp="1"/>
          </p:cNvSpPr>
          <p:nvPr>
            <p:ph idx="1"/>
          </p:nvPr>
        </p:nvSpPr>
        <p:spPr>
          <a:xfrm>
            <a:off x="2229961" y="2828519"/>
            <a:ext cx="3703562" cy="4049850"/>
          </a:xfrm>
        </p:spPr>
        <p:txBody>
          <a:bodyPr/>
          <a:lstStyle>
            <a:lvl1pPr>
              <a:defRPr sz="2206"/>
            </a:lvl1pPr>
            <a:lvl2pPr>
              <a:defRPr sz="2206"/>
            </a:lvl2pPr>
            <a:lvl3pPr>
              <a:defRPr sz="2206"/>
            </a:lvl3pPr>
            <a:lvl4pPr>
              <a:defRPr sz="2206"/>
            </a:lvl4pPr>
            <a:lvl5pPr>
              <a:defRPr sz="2206"/>
            </a:lvl5pPr>
            <a:lvl6pPr>
              <a:defRPr sz="2206"/>
            </a:lvl6pPr>
            <a:lvl7pPr>
              <a:defRPr sz="2206"/>
            </a:lvl7pPr>
            <a:lvl8pPr>
              <a:defRPr sz="2206"/>
            </a:lvl8pPr>
            <a:lvl9pPr>
              <a:defRPr sz="220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dirty="0"/>
          </a:p>
        </p:txBody>
      </p:sp>
      <p:sp>
        <p:nvSpPr>
          <p:cNvPr id="4" name="Text Placeholder 3"/>
          <p:cNvSpPr>
            <a:spLocks noGrp="1"/>
          </p:cNvSpPr>
          <p:nvPr>
            <p:ph type="body" sz="half" idx="2"/>
          </p:nvPr>
        </p:nvSpPr>
        <p:spPr>
          <a:xfrm>
            <a:off x="6101866" y="2828519"/>
            <a:ext cx="4009428" cy="4049576"/>
          </a:xfrm>
        </p:spPr>
        <p:txBody>
          <a:bodyPr>
            <a:normAutofit/>
          </a:bodyPr>
          <a:lstStyle>
            <a:lvl1pPr marL="0" indent="0">
              <a:buNone/>
              <a:defRPr sz="2206"/>
            </a:lvl1pPr>
            <a:lvl2pPr marL="504200" indent="0">
              <a:buNone/>
              <a:defRPr sz="1323"/>
            </a:lvl2pPr>
            <a:lvl3pPr marL="1008400" indent="0">
              <a:buNone/>
              <a:defRPr sz="1103"/>
            </a:lvl3pPr>
            <a:lvl4pPr marL="1512600" indent="0">
              <a:buNone/>
              <a:defRPr sz="993"/>
            </a:lvl4pPr>
            <a:lvl5pPr marL="2016801" indent="0">
              <a:buNone/>
              <a:defRPr sz="993"/>
            </a:lvl5pPr>
            <a:lvl6pPr marL="2521001" indent="0">
              <a:buNone/>
              <a:defRPr sz="993"/>
            </a:lvl6pPr>
            <a:lvl7pPr marL="3025201" indent="0">
              <a:buNone/>
              <a:defRPr sz="993"/>
            </a:lvl7pPr>
            <a:lvl8pPr marL="3529401" indent="0">
              <a:buNone/>
              <a:defRPr sz="993"/>
            </a:lvl8pPr>
            <a:lvl9pPr marL="4033601" indent="0">
              <a:buNone/>
              <a:defRPr sz="993"/>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FE3A669-CB40-4406-A581-650531C6455A}" type="datetime1">
              <a:rPr lang="en-US"/>
              <a:pPr>
                <a:defRPr/>
              </a:pPr>
              <a:t>12/16/2015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DF7C711A-BB1A-4A32-BEE6-658038E95665}" type="slidenum">
              <a:rPr lang="en-US" altLang="en-US"/>
              <a:pPr/>
              <a:t>‹#›</a:t>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95048" y="5293995"/>
            <a:ext cx="8047067" cy="624986"/>
          </a:xfrm>
        </p:spPr>
        <p:txBody>
          <a:bodyPr anchor="b"/>
          <a:lstStyle>
            <a:lvl1pPr algn="l">
              <a:defRPr sz="2206" b="1"/>
            </a:lvl1pPr>
          </a:lstStyle>
          <a:p>
            <a:r>
              <a:rPr lang="en-US" smtClean="0"/>
              <a:t>Click to edit Master title style</a:t>
            </a:r>
            <a:endParaRPr lang="id-ID"/>
          </a:p>
        </p:txBody>
      </p:sp>
      <p:sp>
        <p:nvSpPr>
          <p:cNvPr id="3" name="Picture Placeholder 2"/>
          <p:cNvSpPr>
            <a:spLocks noGrp="1"/>
          </p:cNvSpPr>
          <p:nvPr>
            <p:ph type="pic" idx="1"/>
          </p:nvPr>
        </p:nvSpPr>
        <p:spPr>
          <a:xfrm>
            <a:off x="2095048" y="2113840"/>
            <a:ext cx="8047067" cy="3099624"/>
          </a:xfrm>
        </p:spPr>
        <p:txBody>
          <a:bodyPr rtlCol="0">
            <a:normAutofit/>
          </a:bodyPr>
          <a:lstStyle>
            <a:lvl1pPr marL="0" indent="0">
              <a:buNone/>
              <a:defRPr sz="3529"/>
            </a:lvl1pPr>
            <a:lvl2pPr marL="504200" indent="0">
              <a:buNone/>
              <a:defRPr sz="3088"/>
            </a:lvl2pPr>
            <a:lvl3pPr marL="1008400" indent="0">
              <a:buNone/>
              <a:defRPr sz="2647"/>
            </a:lvl3pPr>
            <a:lvl4pPr marL="1512600" indent="0">
              <a:buNone/>
              <a:defRPr sz="2206"/>
            </a:lvl4pPr>
            <a:lvl5pPr marL="2016801" indent="0">
              <a:buNone/>
              <a:defRPr sz="2206"/>
            </a:lvl5pPr>
            <a:lvl6pPr marL="2521001" indent="0">
              <a:buNone/>
              <a:defRPr sz="2206"/>
            </a:lvl6pPr>
            <a:lvl7pPr marL="3025201" indent="0">
              <a:buNone/>
              <a:defRPr sz="2206"/>
            </a:lvl7pPr>
            <a:lvl8pPr marL="3529401" indent="0">
              <a:buNone/>
              <a:defRPr sz="2206"/>
            </a:lvl8pPr>
            <a:lvl9pPr marL="4033601" indent="0">
              <a:buNone/>
              <a:defRPr sz="2206"/>
            </a:lvl9pPr>
          </a:lstStyle>
          <a:p>
            <a:pPr lvl="0"/>
            <a:r>
              <a:rPr lang="en-US" noProof="0" smtClean="0"/>
              <a:t>Click icon to add picture</a:t>
            </a:r>
            <a:endParaRPr lang="id-ID" noProof="0"/>
          </a:p>
        </p:txBody>
      </p:sp>
      <p:sp>
        <p:nvSpPr>
          <p:cNvPr id="4" name="Text Placeholder 3"/>
          <p:cNvSpPr>
            <a:spLocks noGrp="1"/>
          </p:cNvSpPr>
          <p:nvPr>
            <p:ph type="body" sz="half" idx="2"/>
          </p:nvPr>
        </p:nvSpPr>
        <p:spPr>
          <a:xfrm>
            <a:off x="2095048" y="5918981"/>
            <a:ext cx="8047067" cy="887584"/>
          </a:xfrm>
        </p:spPr>
        <p:txBody>
          <a:bodyPr/>
          <a:lstStyle>
            <a:lvl1pPr marL="0" indent="0">
              <a:buNone/>
              <a:defRPr sz="1544"/>
            </a:lvl1pPr>
            <a:lvl2pPr marL="504200" indent="0">
              <a:buNone/>
              <a:defRPr sz="1323"/>
            </a:lvl2pPr>
            <a:lvl3pPr marL="1008400" indent="0">
              <a:buNone/>
              <a:defRPr sz="1103"/>
            </a:lvl3pPr>
            <a:lvl4pPr marL="1512600" indent="0">
              <a:buNone/>
              <a:defRPr sz="993"/>
            </a:lvl4pPr>
            <a:lvl5pPr marL="2016801" indent="0">
              <a:buNone/>
              <a:defRPr sz="993"/>
            </a:lvl5pPr>
            <a:lvl6pPr marL="2521001" indent="0">
              <a:buNone/>
              <a:defRPr sz="993"/>
            </a:lvl6pPr>
            <a:lvl7pPr marL="3025201" indent="0">
              <a:buNone/>
              <a:defRPr sz="993"/>
            </a:lvl7pPr>
            <a:lvl8pPr marL="3529401" indent="0">
              <a:buNone/>
              <a:defRPr sz="993"/>
            </a:lvl8pPr>
            <a:lvl9pPr marL="4033601" indent="0">
              <a:buNone/>
              <a:defRPr sz="993"/>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3904BE46-AB48-4DDF-8626-1E6E3FDCBC9C}" type="datetime1">
              <a:rPr lang="en-US"/>
              <a:pPr>
                <a:defRPr/>
              </a:pPr>
              <a:t>12/16/2015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CC835305-0885-40A5-8D83-6E097CA00773}" type="slidenum">
              <a:rPr lang="en-US" altLang="en-US"/>
              <a:pPr/>
              <a:t>‹#›</a:t>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 descr="Background 02.jpg"/>
          <p:cNvPicPr>
            <a:picLocks noChangeAspect="1"/>
          </p:cNvPicPr>
          <p:nvPr/>
        </p:nvPicPr>
        <p:blipFill>
          <a:blip r:embed="rId16"/>
          <a:srcRect/>
          <a:stretch>
            <a:fillRect/>
          </a:stretch>
        </p:blipFill>
        <p:spPr bwMode="auto">
          <a:xfrm>
            <a:off x="0" y="4763"/>
            <a:ext cx="10688638" cy="7129462"/>
          </a:xfrm>
          <a:prstGeom prst="rect">
            <a:avLst/>
          </a:prstGeom>
          <a:noFill/>
          <a:ln w="9525">
            <a:noFill/>
            <a:miter lim="800000"/>
            <a:headEnd/>
            <a:tailEnd/>
          </a:ln>
        </p:spPr>
      </p:pic>
      <p:sp>
        <p:nvSpPr>
          <p:cNvPr id="8" name="Rectangle 7"/>
          <p:cNvSpPr/>
          <p:nvPr/>
        </p:nvSpPr>
        <p:spPr>
          <a:xfrm>
            <a:off x="0" y="5688013"/>
            <a:ext cx="10688638" cy="1874837"/>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id-ID" sz="2316"/>
          </a:p>
        </p:txBody>
      </p:sp>
      <p:sp>
        <p:nvSpPr>
          <p:cNvPr id="1028" name="Title Placeholder 1"/>
          <p:cNvSpPr>
            <a:spLocks noGrp="1"/>
          </p:cNvSpPr>
          <p:nvPr>
            <p:ph type="title"/>
          </p:nvPr>
        </p:nvSpPr>
        <p:spPr bwMode="auto">
          <a:xfrm>
            <a:off x="1892300" y="1636713"/>
            <a:ext cx="8261350" cy="12604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id-ID" altLang="en-US" smtClean="0"/>
          </a:p>
        </p:txBody>
      </p:sp>
      <p:sp>
        <p:nvSpPr>
          <p:cNvPr id="1029" name="Text Placeholder 2"/>
          <p:cNvSpPr>
            <a:spLocks noGrp="1"/>
          </p:cNvSpPr>
          <p:nvPr>
            <p:ph type="body" idx="1"/>
          </p:nvPr>
        </p:nvSpPr>
        <p:spPr bwMode="auto">
          <a:xfrm>
            <a:off x="1892300" y="2908300"/>
            <a:ext cx="8261350" cy="38481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id-ID" altLang="en-US" smtClean="0"/>
          </a:p>
        </p:txBody>
      </p:sp>
      <p:sp>
        <p:nvSpPr>
          <p:cNvPr id="4" name="Date Placeholder 3"/>
          <p:cNvSpPr>
            <a:spLocks noGrp="1"/>
          </p:cNvSpPr>
          <p:nvPr>
            <p:ph type="dt" sz="half" idx="2"/>
          </p:nvPr>
        </p:nvSpPr>
        <p:spPr>
          <a:xfrm>
            <a:off x="534988" y="7116763"/>
            <a:ext cx="2493962" cy="401637"/>
          </a:xfrm>
          <a:prstGeom prst="rect">
            <a:avLst/>
          </a:prstGeom>
        </p:spPr>
        <p:txBody>
          <a:bodyPr vert="horz" lIns="91440" tIns="45720" rIns="91440" bIns="45720" rtlCol="0" anchor="ctr"/>
          <a:lstStyle>
            <a:lvl1pPr algn="l" fontAlgn="auto">
              <a:spcBef>
                <a:spcPts val="0"/>
              </a:spcBef>
              <a:spcAft>
                <a:spcPts val="0"/>
              </a:spcAft>
              <a:defRPr sz="1323">
                <a:solidFill>
                  <a:schemeClr val="tx1">
                    <a:tint val="75000"/>
                  </a:schemeClr>
                </a:solidFill>
                <a:latin typeface="+mn-lt"/>
                <a:cs typeface="+mn-cs"/>
              </a:defRPr>
            </a:lvl1pPr>
          </a:lstStyle>
          <a:p>
            <a:pPr>
              <a:defRPr/>
            </a:pPr>
            <a:fld id="{CAE3B5E6-98A3-4FBE-B032-610C0264C2E2}" type="datetime1">
              <a:rPr lang="en-US"/>
              <a:pPr>
                <a:defRPr/>
              </a:pPr>
              <a:t>12/16/2015</a:t>
            </a:fld>
            <a:endParaRPr lang="en-US"/>
          </a:p>
        </p:txBody>
      </p:sp>
      <p:sp>
        <p:nvSpPr>
          <p:cNvPr id="5" name="Footer Placeholder 4"/>
          <p:cNvSpPr>
            <a:spLocks noGrp="1"/>
          </p:cNvSpPr>
          <p:nvPr>
            <p:ph type="ftr" sz="quarter" idx="3"/>
          </p:nvPr>
        </p:nvSpPr>
        <p:spPr>
          <a:xfrm>
            <a:off x="3651250" y="7116763"/>
            <a:ext cx="3386138" cy="401637"/>
          </a:xfrm>
          <a:prstGeom prst="rect">
            <a:avLst/>
          </a:prstGeom>
        </p:spPr>
        <p:txBody>
          <a:bodyPr vert="horz" lIns="91440" tIns="45720" rIns="91440" bIns="45720" rtlCol="0" anchor="ctr"/>
          <a:lstStyle>
            <a:lvl1pPr algn="ctr" fontAlgn="auto">
              <a:spcBef>
                <a:spcPts val="0"/>
              </a:spcBef>
              <a:spcAft>
                <a:spcPts val="0"/>
              </a:spcAft>
              <a:defRPr sz="1323">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7659688" y="7116763"/>
            <a:ext cx="2493962" cy="401637"/>
          </a:xfrm>
          <a:prstGeom prst="rect">
            <a:avLst/>
          </a:prstGeom>
        </p:spPr>
        <p:txBody>
          <a:bodyPr vert="horz" wrap="square" lIns="91440" tIns="45720" rIns="91440" bIns="45720" numCol="1" anchor="ctr" anchorCtr="0" compatLnSpc="1">
            <a:prstTxWarp prst="textNoShape">
              <a:avLst/>
            </a:prstTxWarp>
          </a:bodyPr>
          <a:lstStyle>
            <a:lvl1pPr algn="r">
              <a:defRPr sz="1300">
                <a:solidFill>
                  <a:srgbClr val="898989"/>
                </a:solidFill>
              </a:defRPr>
            </a:lvl1pPr>
          </a:lstStyle>
          <a:p>
            <a:fld id="{E5B311D5-091A-444C-BB8E-4187CAAF994D}"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15" r:id="rId1"/>
    <p:sldLayoutId id="2147483716" r:id="rId2"/>
    <p:sldLayoutId id="2147483706" r:id="rId3"/>
    <p:sldLayoutId id="2147483707" r:id="rId4"/>
    <p:sldLayoutId id="2147483708" r:id="rId5"/>
    <p:sldLayoutId id="2147483709" r:id="rId6"/>
    <p:sldLayoutId id="2147483717" r:id="rId7"/>
    <p:sldLayoutId id="2147483710" r:id="rId8"/>
    <p:sldLayoutId id="2147483711" r:id="rId9"/>
    <p:sldLayoutId id="2147483712" r:id="rId10"/>
    <p:sldLayoutId id="2147483713" r:id="rId11"/>
    <p:sldLayoutId id="2147483720" r:id="rId12"/>
    <p:sldLayoutId id="2147483734" r:id="rId13"/>
    <p:sldLayoutId id="2147483735" r:id="rId14"/>
  </p:sldLayoutIdLst>
  <p:txStyles>
    <p:titleStyle>
      <a:lvl1pPr algn="ctr" rtl="0" eaLnBrk="0" fontAlgn="base" hangingPunct="0">
        <a:spcBef>
          <a:spcPct val="0"/>
        </a:spcBef>
        <a:spcAft>
          <a:spcPct val="0"/>
        </a:spcAft>
        <a:defRPr sz="3300" b="1" kern="1200">
          <a:solidFill>
            <a:srgbClr val="0079B8"/>
          </a:solidFill>
          <a:latin typeface="Open Sans"/>
          <a:ea typeface="+mj-ea"/>
          <a:cs typeface="+mj-cs"/>
        </a:defRPr>
      </a:lvl1pPr>
      <a:lvl2pPr algn="ctr" rtl="0" eaLnBrk="0" fontAlgn="base" hangingPunct="0">
        <a:spcBef>
          <a:spcPct val="0"/>
        </a:spcBef>
        <a:spcAft>
          <a:spcPct val="0"/>
        </a:spcAft>
        <a:defRPr sz="3300" b="1">
          <a:solidFill>
            <a:srgbClr val="0079B8"/>
          </a:solidFill>
          <a:latin typeface="Open Sans" pitchFamily="-84" charset="0"/>
        </a:defRPr>
      </a:lvl2pPr>
      <a:lvl3pPr algn="ctr" rtl="0" eaLnBrk="0" fontAlgn="base" hangingPunct="0">
        <a:spcBef>
          <a:spcPct val="0"/>
        </a:spcBef>
        <a:spcAft>
          <a:spcPct val="0"/>
        </a:spcAft>
        <a:defRPr sz="3300" b="1">
          <a:solidFill>
            <a:srgbClr val="0079B8"/>
          </a:solidFill>
          <a:latin typeface="Open Sans" pitchFamily="-84" charset="0"/>
        </a:defRPr>
      </a:lvl3pPr>
      <a:lvl4pPr algn="ctr" rtl="0" eaLnBrk="0" fontAlgn="base" hangingPunct="0">
        <a:spcBef>
          <a:spcPct val="0"/>
        </a:spcBef>
        <a:spcAft>
          <a:spcPct val="0"/>
        </a:spcAft>
        <a:defRPr sz="3300" b="1">
          <a:solidFill>
            <a:srgbClr val="0079B8"/>
          </a:solidFill>
          <a:latin typeface="Open Sans" pitchFamily="-84" charset="0"/>
        </a:defRPr>
      </a:lvl4pPr>
      <a:lvl5pPr algn="ctr" rtl="0" eaLnBrk="0" fontAlgn="base" hangingPunct="0">
        <a:spcBef>
          <a:spcPct val="0"/>
        </a:spcBef>
        <a:spcAft>
          <a:spcPct val="0"/>
        </a:spcAft>
        <a:defRPr sz="3300" b="1">
          <a:solidFill>
            <a:srgbClr val="0079B8"/>
          </a:solidFill>
          <a:latin typeface="Open Sans" pitchFamily="-84" charset="0"/>
        </a:defRPr>
      </a:lvl5pPr>
      <a:lvl6pPr marL="504200" algn="ctr" rtl="0" eaLnBrk="1" fontAlgn="base" hangingPunct="1">
        <a:spcBef>
          <a:spcPct val="0"/>
        </a:spcBef>
        <a:spcAft>
          <a:spcPct val="0"/>
        </a:spcAft>
        <a:defRPr sz="3308" b="1">
          <a:solidFill>
            <a:srgbClr val="0079B8"/>
          </a:solidFill>
          <a:latin typeface="Open Sans" pitchFamily="-84" charset="0"/>
        </a:defRPr>
      </a:lvl6pPr>
      <a:lvl7pPr marL="1008400" algn="ctr" rtl="0" eaLnBrk="1" fontAlgn="base" hangingPunct="1">
        <a:spcBef>
          <a:spcPct val="0"/>
        </a:spcBef>
        <a:spcAft>
          <a:spcPct val="0"/>
        </a:spcAft>
        <a:defRPr sz="3308" b="1">
          <a:solidFill>
            <a:srgbClr val="0079B8"/>
          </a:solidFill>
          <a:latin typeface="Open Sans" pitchFamily="-84" charset="0"/>
        </a:defRPr>
      </a:lvl7pPr>
      <a:lvl8pPr marL="1512600" algn="ctr" rtl="0" eaLnBrk="1" fontAlgn="base" hangingPunct="1">
        <a:spcBef>
          <a:spcPct val="0"/>
        </a:spcBef>
        <a:spcAft>
          <a:spcPct val="0"/>
        </a:spcAft>
        <a:defRPr sz="3308" b="1">
          <a:solidFill>
            <a:srgbClr val="0079B8"/>
          </a:solidFill>
          <a:latin typeface="Open Sans" pitchFamily="-84" charset="0"/>
        </a:defRPr>
      </a:lvl8pPr>
      <a:lvl9pPr marL="2016801" algn="ctr" rtl="0" eaLnBrk="1" fontAlgn="base" hangingPunct="1">
        <a:spcBef>
          <a:spcPct val="0"/>
        </a:spcBef>
        <a:spcAft>
          <a:spcPct val="0"/>
        </a:spcAft>
        <a:defRPr sz="3308" b="1">
          <a:solidFill>
            <a:srgbClr val="0079B8"/>
          </a:solidFill>
          <a:latin typeface="Open Sans" pitchFamily="-84" charset="0"/>
        </a:defRPr>
      </a:lvl9pPr>
    </p:titleStyle>
    <p:bodyStyle>
      <a:lvl1pPr marL="377825" indent="-377825" algn="l" rtl="0" eaLnBrk="0" fontAlgn="base" hangingPunct="0">
        <a:spcBef>
          <a:spcPct val="20000"/>
        </a:spcBef>
        <a:spcAft>
          <a:spcPct val="0"/>
        </a:spcAft>
        <a:buFont typeface="Arial" pitchFamily="34" charset="0"/>
        <a:buChar char="•"/>
        <a:defRPr sz="2200" kern="1200">
          <a:solidFill>
            <a:schemeClr val="tx1"/>
          </a:solidFill>
          <a:latin typeface="Open Sans"/>
          <a:ea typeface="+mn-ea"/>
          <a:cs typeface="+mn-cs"/>
        </a:defRPr>
      </a:lvl1pPr>
      <a:lvl2pPr marL="819150" indent="-314325" algn="l" rtl="0" eaLnBrk="0" fontAlgn="base" hangingPunct="0">
        <a:spcBef>
          <a:spcPct val="20000"/>
        </a:spcBef>
        <a:spcAft>
          <a:spcPct val="0"/>
        </a:spcAft>
        <a:buFont typeface="Arial" pitchFamily="34" charset="0"/>
        <a:buChar char="–"/>
        <a:defRPr sz="2200" kern="1200">
          <a:solidFill>
            <a:schemeClr val="tx1"/>
          </a:solidFill>
          <a:latin typeface="Open Sans"/>
          <a:ea typeface="+mn-ea"/>
          <a:cs typeface="+mn-cs"/>
        </a:defRPr>
      </a:lvl2pPr>
      <a:lvl3pPr marL="1260475" indent="-250825" algn="l" rtl="0" eaLnBrk="0" fontAlgn="base" hangingPunct="0">
        <a:spcBef>
          <a:spcPct val="20000"/>
        </a:spcBef>
        <a:spcAft>
          <a:spcPct val="0"/>
        </a:spcAft>
        <a:buFont typeface="Arial" pitchFamily="34" charset="0"/>
        <a:buChar char="•"/>
        <a:defRPr sz="2200" kern="1200">
          <a:solidFill>
            <a:schemeClr val="tx1"/>
          </a:solidFill>
          <a:latin typeface="Open Sans"/>
          <a:ea typeface="+mn-ea"/>
          <a:cs typeface="+mn-cs"/>
        </a:defRPr>
      </a:lvl3pPr>
      <a:lvl4pPr marL="1763713" indent="-250825" algn="l" rtl="0" eaLnBrk="0" fontAlgn="base" hangingPunct="0">
        <a:spcBef>
          <a:spcPct val="20000"/>
        </a:spcBef>
        <a:spcAft>
          <a:spcPct val="0"/>
        </a:spcAft>
        <a:buFont typeface="Arial" pitchFamily="34" charset="0"/>
        <a:buChar char="–"/>
        <a:defRPr sz="2200" kern="1200">
          <a:solidFill>
            <a:schemeClr val="tx1"/>
          </a:solidFill>
          <a:latin typeface="Open Sans"/>
          <a:ea typeface="+mn-ea"/>
          <a:cs typeface="+mn-cs"/>
        </a:defRPr>
      </a:lvl4pPr>
      <a:lvl5pPr marL="2268538" indent="-250825" algn="l" rtl="0" eaLnBrk="0" fontAlgn="base" hangingPunct="0">
        <a:spcBef>
          <a:spcPct val="20000"/>
        </a:spcBef>
        <a:spcAft>
          <a:spcPct val="0"/>
        </a:spcAft>
        <a:buFont typeface="Arial" pitchFamily="34" charset="0"/>
        <a:buChar char="»"/>
        <a:defRPr sz="2200" kern="1200">
          <a:solidFill>
            <a:schemeClr val="tx1"/>
          </a:solidFill>
          <a:latin typeface="Open Sans"/>
          <a:ea typeface="+mn-ea"/>
          <a:cs typeface="+mn-cs"/>
        </a:defRPr>
      </a:lvl5pPr>
      <a:lvl6pPr marL="2773101" indent="-252100" algn="l" defTabSz="1008400" rtl="0" eaLnBrk="1" latinLnBrk="0" hangingPunct="1">
        <a:spcBef>
          <a:spcPct val="20000"/>
        </a:spcBef>
        <a:buFont typeface="Arial" pitchFamily="34" charset="0"/>
        <a:buChar char="•"/>
        <a:defRPr sz="2206" kern="1200">
          <a:solidFill>
            <a:schemeClr val="tx1"/>
          </a:solidFill>
          <a:latin typeface="+mn-lt"/>
          <a:ea typeface="+mn-ea"/>
          <a:cs typeface="+mn-cs"/>
        </a:defRPr>
      </a:lvl6pPr>
      <a:lvl7pPr marL="3277301" indent="-252100" algn="l" defTabSz="1008400" rtl="0" eaLnBrk="1" latinLnBrk="0" hangingPunct="1">
        <a:spcBef>
          <a:spcPct val="20000"/>
        </a:spcBef>
        <a:buFont typeface="Arial" pitchFamily="34" charset="0"/>
        <a:buChar char="•"/>
        <a:defRPr sz="2206" kern="1200">
          <a:solidFill>
            <a:schemeClr val="tx1"/>
          </a:solidFill>
          <a:latin typeface="+mn-lt"/>
          <a:ea typeface="+mn-ea"/>
          <a:cs typeface="+mn-cs"/>
        </a:defRPr>
      </a:lvl7pPr>
      <a:lvl8pPr marL="3781501" indent="-252100" algn="l" defTabSz="1008400" rtl="0" eaLnBrk="1" latinLnBrk="0" hangingPunct="1">
        <a:spcBef>
          <a:spcPct val="20000"/>
        </a:spcBef>
        <a:buFont typeface="Arial" pitchFamily="34" charset="0"/>
        <a:buChar char="•"/>
        <a:defRPr sz="2206" kern="1200">
          <a:solidFill>
            <a:schemeClr val="tx1"/>
          </a:solidFill>
          <a:latin typeface="+mn-lt"/>
          <a:ea typeface="+mn-ea"/>
          <a:cs typeface="+mn-cs"/>
        </a:defRPr>
      </a:lvl8pPr>
      <a:lvl9pPr marL="4285701" indent="-252100" algn="l" defTabSz="1008400" rtl="0" eaLnBrk="1" latinLnBrk="0" hangingPunct="1">
        <a:spcBef>
          <a:spcPct val="20000"/>
        </a:spcBef>
        <a:buFont typeface="Arial" pitchFamily="34" charset="0"/>
        <a:buChar char="•"/>
        <a:defRPr sz="2206" kern="1200">
          <a:solidFill>
            <a:schemeClr val="tx1"/>
          </a:solidFill>
          <a:latin typeface="+mn-lt"/>
          <a:ea typeface="+mn-ea"/>
          <a:cs typeface="+mn-cs"/>
        </a:defRPr>
      </a:lvl9pPr>
    </p:bodyStyle>
    <p:otherStyle>
      <a:defPPr>
        <a:defRPr lang="id-ID"/>
      </a:defPPr>
      <a:lvl1pPr marL="0" algn="l" defTabSz="1008400" rtl="0" eaLnBrk="1" latinLnBrk="0" hangingPunct="1">
        <a:defRPr sz="1985" kern="1200">
          <a:solidFill>
            <a:schemeClr val="tx1"/>
          </a:solidFill>
          <a:latin typeface="+mn-lt"/>
          <a:ea typeface="+mn-ea"/>
          <a:cs typeface="+mn-cs"/>
        </a:defRPr>
      </a:lvl1pPr>
      <a:lvl2pPr marL="504200" algn="l" defTabSz="1008400" rtl="0" eaLnBrk="1" latinLnBrk="0" hangingPunct="1">
        <a:defRPr sz="1985" kern="1200">
          <a:solidFill>
            <a:schemeClr val="tx1"/>
          </a:solidFill>
          <a:latin typeface="+mn-lt"/>
          <a:ea typeface="+mn-ea"/>
          <a:cs typeface="+mn-cs"/>
        </a:defRPr>
      </a:lvl2pPr>
      <a:lvl3pPr marL="1008400" algn="l" defTabSz="1008400" rtl="0" eaLnBrk="1" latinLnBrk="0" hangingPunct="1">
        <a:defRPr sz="1985" kern="1200">
          <a:solidFill>
            <a:schemeClr val="tx1"/>
          </a:solidFill>
          <a:latin typeface="+mn-lt"/>
          <a:ea typeface="+mn-ea"/>
          <a:cs typeface="+mn-cs"/>
        </a:defRPr>
      </a:lvl3pPr>
      <a:lvl4pPr marL="1512600" algn="l" defTabSz="1008400" rtl="0" eaLnBrk="1" latinLnBrk="0" hangingPunct="1">
        <a:defRPr sz="1985" kern="1200">
          <a:solidFill>
            <a:schemeClr val="tx1"/>
          </a:solidFill>
          <a:latin typeface="+mn-lt"/>
          <a:ea typeface="+mn-ea"/>
          <a:cs typeface="+mn-cs"/>
        </a:defRPr>
      </a:lvl4pPr>
      <a:lvl5pPr marL="2016801" algn="l" defTabSz="1008400" rtl="0" eaLnBrk="1" latinLnBrk="0" hangingPunct="1">
        <a:defRPr sz="1985" kern="1200">
          <a:solidFill>
            <a:schemeClr val="tx1"/>
          </a:solidFill>
          <a:latin typeface="+mn-lt"/>
          <a:ea typeface="+mn-ea"/>
          <a:cs typeface="+mn-cs"/>
        </a:defRPr>
      </a:lvl5pPr>
      <a:lvl6pPr marL="2521001" algn="l" defTabSz="1008400" rtl="0" eaLnBrk="1" latinLnBrk="0" hangingPunct="1">
        <a:defRPr sz="1985" kern="1200">
          <a:solidFill>
            <a:schemeClr val="tx1"/>
          </a:solidFill>
          <a:latin typeface="+mn-lt"/>
          <a:ea typeface="+mn-ea"/>
          <a:cs typeface="+mn-cs"/>
        </a:defRPr>
      </a:lvl6pPr>
      <a:lvl7pPr marL="3025201" algn="l" defTabSz="1008400" rtl="0" eaLnBrk="1" latinLnBrk="0" hangingPunct="1">
        <a:defRPr sz="1985" kern="1200">
          <a:solidFill>
            <a:schemeClr val="tx1"/>
          </a:solidFill>
          <a:latin typeface="+mn-lt"/>
          <a:ea typeface="+mn-ea"/>
          <a:cs typeface="+mn-cs"/>
        </a:defRPr>
      </a:lvl7pPr>
      <a:lvl8pPr marL="3529401" algn="l" defTabSz="1008400" rtl="0" eaLnBrk="1" latinLnBrk="0" hangingPunct="1">
        <a:defRPr sz="1985" kern="1200">
          <a:solidFill>
            <a:schemeClr val="tx1"/>
          </a:solidFill>
          <a:latin typeface="+mn-lt"/>
          <a:ea typeface="+mn-ea"/>
          <a:cs typeface="+mn-cs"/>
        </a:defRPr>
      </a:lvl8pPr>
      <a:lvl9pPr marL="4033601" algn="l" defTabSz="1008400" rtl="0" eaLnBrk="1" latinLnBrk="0" hangingPunct="1">
        <a:defRPr sz="198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988" y="303213"/>
            <a:ext cx="9618662" cy="1260475"/>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534988" y="1765300"/>
            <a:ext cx="9618662" cy="49911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534988" y="7010400"/>
            <a:ext cx="2493962" cy="401638"/>
          </a:xfrm>
          <a:prstGeom prst="rect">
            <a:avLst/>
          </a:prstGeom>
        </p:spPr>
        <p:txBody>
          <a:bodyPr vert="horz" lIns="91440" tIns="45720" rIns="91440" bIns="45720" rtlCol="0" anchor="ctr"/>
          <a:lstStyle>
            <a:lvl1pPr algn="l">
              <a:defRPr sz="1200">
                <a:solidFill>
                  <a:schemeClr val="tx1">
                    <a:tint val="75000"/>
                  </a:schemeClr>
                </a:solidFill>
              </a:defRPr>
            </a:lvl1pPr>
          </a:lstStyle>
          <a:p>
            <a:fld id="{C033C545-BEFF-4981-9AE6-F85E63E41BD4}" type="datetimeFigureOut">
              <a:rPr lang="en-US" smtClean="0"/>
              <a:pPr/>
              <a:t>12/16/2015</a:t>
            </a:fld>
            <a:endParaRPr lang="en-US"/>
          </a:p>
        </p:txBody>
      </p:sp>
      <p:sp>
        <p:nvSpPr>
          <p:cNvPr id="5" name="Footer Placeholder 4"/>
          <p:cNvSpPr>
            <a:spLocks noGrp="1"/>
          </p:cNvSpPr>
          <p:nvPr>
            <p:ph type="ftr" sz="quarter" idx="3"/>
          </p:nvPr>
        </p:nvSpPr>
        <p:spPr>
          <a:xfrm>
            <a:off x="3651250" y="7010400"/>
            <a:ext cx="3386138" cy="40163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659688" y="7010400"/>
            <a:ext cx="2493962" cy="401638"/>
          </a:xfrm>
          <a:prstGeom prst="rect">
            <a:avLst/>
          </a:prstGeom>
        </p:spPr>
        <p:txBody>
          <a:bodyPr vert="horz" lIns="91440" tIns="45720" rIns="91440" bIns="45720" rtlCol="0" anchor="ctr"/>
          <a:lstStyle>
            <a:lvl1pPr algn="r">
              <a:defRPr sz="1200">
                <a:solidFill>
                  <a:schemeClr val="tx1">
                    <a:tint val="75000"/>
                  </a:schemeClr>
                </a:solidFill>
              </a:defRPr>
            </a:lvl1pPr>
          </a:lstStyle>
          <a:p>
            <a:fld id="{795F469A-F8EA-463D-8C77-03E6E713800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www.conceptdraw.com/" TargetMode="External"/><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hyperlink" Target="https://www.google.co.id/url?sa=i&amp;rct=j&amp;q=&amp;esrc=s&amp;source=imgres&amp;cd=&amp;cad=rja&amp;uact=8&amp;ved=0ahUKEwi06LeDu93JAhWOwI4KHaYYA0YQjB0ICDAA&amp;url=http://seventhsoulmountain.blogspot.com/2014/07/your-problems-arent-big-enough-is-it.html&amp;psig=AFQjCNHTQJALoDea2LmzoH_GG8oe4cdXww&amp;ust=1450255002804040" TargetMode="External"/><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hyperlink" Target="https://www.google.co.id/url?sa=i&amp;rct=j&amp;q=&amp;esrc=s&amp;source=imgres&amp;cd=&amp;cad=rja&amp;uact=8&amp;ved=0ahUKEwivyb_rvd3JAhWOVo4KHVhPAM8QjB0ICDAA&amp;url=http://synergyexpert.com/synergy-tools/rules-engine-2&amp;psig=AFQjCNEIePvxOXOFwwmXLCQi4lMaxGAs7g&amp;ust=1450255757936770" TargetMode="External"/><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hyperlink" Target="http://www.basketballhow.com/information/rules/time-outs/" TargetMode="External"/><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hyperlink" Target="http://www.fireinsurancerecovery.com/" TargetMode="External"/><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hyperlink" Target="https://www.google.com/url?sa=i&amp;rct=j&amp;q=&amp;esrc=s&amp;source=imgres&amp;cd=&amp;cad=rja&amp;uact=8&amp;ved=0ahUKEwisuuHQ-drJAhXIuo4KHTBnCuoQjB0ICDAA&amp;url=http://vtraining-msuhandi.blogspot.com/2014/01/learning-objective.html&amp;psig=AFQjCNGaacwQUftOECeonGYDEFyMbfRF2w&amp;ust=1450168728765773" TargetMode="External"/></Relationships>
</file>

<file path=ppt/slides/_rels/slide50.xml.rels><?xml version="1.0" encoding="UTF-8" standalone="yes"?>
<Relationships xmlns="http://schemas.openxmlformats.org/package/2006/relationships"><Relationship Id="rId3" Type="http://schemas.openxmlformats.org/officeDocument/2006/relationships/hyperlink" Target="http://www.syntap.com/products_timestamp.htm" TargetMode="External"/><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hyperlink" Target="https://www.google.com/url?sa=i&amp;rct=j&amp;q=&amp;esrc=s&amp;source=imgres&amp;cd=&amp;cad=rja&amp;uact=8&amp;ved=0ahUKEwisuuHQ-drJAhXIuo4KHTBnCuoQjB0ICDAA&amp;url=http://vtraining-msuhandi.blogspot.com/2014/01/learning-objective.html&amp;psig=AFQjCNGaacwQUftOECeonGYDEFyMbfRF2w&amp;ust=1450168728765773"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hyperlink" Target="http://www.flaticon.com/free-icon/log-file-format_28811" TargetMode="External"/><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3.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hyperlink" Target="https://www.google.co.id/url?sa=i&amp;rct=j&amp;q=&amp;esrc=s&amp;source=imgres&amp;cd=&amp;cad=rja&amp;uact=8&amp;ved=0ahUKEwjkgtjopN_JAhVFRI4KHXFgC-4QjB0ICDAA&amp;url=http%3A%2F%2Fwww.kpmg.com%2Fro%2Fen%2Fservices%2Fadvisory%2Fdeal-advisory%2Frestructuring%2Fpages%2Fdefault.aspx&amp;psig=AFQjCNGky4455AVQd5xqmlLCyF5GBC29Qg&amp;ust=1450317760604240" TargetMode="External"/><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hyperlink" Target="http://www.google.com/url?sa=i&amp;source=imgres&amp;cd=&amp;cad=rja&amp;uact=8&amp;ved=0CAsQjB0wAGoVChMI_bGvzfWTxgIVRXu8Ch0mogAS&amp;url=http://www.healthytravelblog.com/2013/12/18/is-it-bad-to-say-thank-you-and-other-cultural-no-nos/&amp;ei=zu5_Vf2SNMX28QWmxIKQAQ&amp;psig=AFQjCNEBHY_E9fkfNK52ASzl-aFPXYg-Ow&amp;ust=1434533966946524" TargetMode="External"/><Relationship Id="rId2" Type="http://schemas.openxmlformats.org/officeDocument/2006/relationships/image" Target="../media/image3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ctrTitle"/>
          </p:nvPr>
        </p:nvSpPr>
        <p:spPr>
          <a:xfrm>
            <a:off x="2325688" y="3051404"/>
            <a:ext cx="7862887" cy="1622425"/>
          </a:xfrm>
        </p:spPr>
        <p:txBody>
          <a:bodyPr/>
          <a:lstStyle/>
          <a:p>
            <a:pPr>
              <a:defRPr/>
            </a:pPr>
            <a:r>
              <a:rPr lang="en-US" sz="4000" dirty="0" smtClean="0">
                <a:latin typeface="Open Sans" pitchFamily="-84" charset="0"/>
              </a:rPr>
              <a:t>TRANSACTION MANAGEMENT</a:t>
            </a:r>
            <a:endParaRPr lang="en-US" altLang="en-US" sz="4000" dirty="0">
              <a:latin typeface="Open Sans" pitchFamily="-84" charset="0"/>
            </a:endParaRPr>
          </a:p>
        </p:txBody>
      </p:sp>
      <p:sp>
        <p:nvSpPr>
          <p:cNvPr id="5123" name="Subtitle 2"/>
          <p:cNvSpPr>
            <a:spLocks noGrp="1"/>
          </p:cNvSpPr>
          <p:nvPr>
            <p:ph type="subTitle" idx="1"/>
          </p:nvPr>
        </p:nvSpPr>
        <p:spPr>
          <a:xfrm>
            <a:off x="2567035" y="4786087"/>
            <a:ext cx="7059613" cy="635000"/>
          </a:xfrm>
        </p:spPr>
        <p:txBody>
          <a:bodyPr>
            <a:normAutofit/>
          </a:bodyPr>
          <a:lstStyle/>
          <a:p>
            <a:pPr eaLnBrk="1" hangingPunct="1">
              <a:defRPr/>
            </a:pPr>
            <a:r>
              <a:rPr lang="en-US" altLang="en-US" sz="2800" b="1" dirty="0" smtClean="0">
                <a:latin typeface="Open Sans" pitchFamily="-84" charset="0"/>
              </a:rPr>
              <a:t>Session 13&amp;14</a:t>
            </a:r>
            <a:endParaRPr lang="en-US" altLang="en-US" sz="2800" b="1" dirty="0">
              <a:latin typeface="Open Sans" pitchFamily="-84" charset="0"/>
            </a:endParaRPr>
          </a:p>
        </p:txBody>
      </p:sp>
      <p:sp>
        <p:nvSpPr>
          <p:cNvPr id="4" name="Subtitle 3"/>
          <p:cNvSpPr txBox="1">
            <a:spLocks/>
          </p:cNvSpPr>
          <p:nvPr/>
        </p:nvSpPr>
        <p:spPr bwMode="auto">
          <a:xfrm>
            <a:off x="2022475" y="1925638"/>
            <a:ext cx="8548688" cy="862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rmAutofit fontScale="92500" lnSpcReduction="10000"/>
          </a:bodyPr>
          <a:lstStyle>
            <a:lvl1pPr marL="0" indent="0" algn="ctr" rtl="0" eaLnBrk="1" fontAlgn="base" hangingPunct="1">
              <a:spcBef>
                <a:spcPct val="20000"/>
              </a:spcBef>
              <a:spcAft>
                <a:spcPct val="0"/>
              </a:spcAft>
              <a:buFont typeface="Arial" panose="020B0604020202020204" pitchFamily="34" charset="0"/>
              <a:buNone/>
              <a:defRPr sz="2647" kern="1200">
                <a:solidFill>
                  <a:schemeClr val="bg1"/>
                </a:solidFill>
                <a:latin typeface="Open Sans"/>
                <a:ea typeface="+mn-ea"/>
                <a:cs typeface="+mn-cs"/>
              </a:defRPr>
            </a:lvl1pPr>
            <a:lvl2pPr marL="504200" indent="0" algn="ctr" rtl="0" eaLnBrk="1" fontAlgn="base" hangingPunct="1">
              <a:spcBef>
                <a:spcPct val="20000"/>
              </a:spcBef>
              <a:spcAft>
                <a:spcPct val="0"/>
              </a:spcAft>
              <a:buFont typeface="Arial" panose="020B0604020202020204" pitchFamily="34" charset="0"/>
              <a:buNone/>
              <a:defRPr sz="2206" kern="1200">
                <a:solidFill>
                  <a:schemeClr val="tx1">
                    <a:tint val="75000"/>
                  </a:schemeClr>
                </a:solidFill>
                <a:latin typeface="Open Sans"/>
                <a:ea typeface="+mn-ea"/>
                <a:cs typeface="+mn-cs"/>
              </a:defRPr>
            </a:lvl2pPr>
            <a:lvl3pPr marL="1008400" indent="0" algn="ctr" rtl="0" eaLnBrk="1" fontAlgn="base" hangingPunct="1">
              <a:spcBef>
                <a:spcPct val="20000"/>
              </a:spcBef>
              <a:spcAft>
                <a:spcPct val="0"/>
              </a:spcAft>
              <a:buFont typeface="Arial" panose="020B0604020202020204" pitchFamily="34" charset="0"/>
              <a:buNone/>
              <a:defRPr sz="2206" kern="1200">
                <a:solidFill>
                  <a:schemeClr val="tx1">
                    <a:tint val="75000"/>
                  </a:schemeClr>
                </a:solidFill>
                <a:latin typeface="Open Sans"/>
                <a:ea typeface="+mn-ea"/>
                <a:cs typeface="+mn-cs"/>
              </a:defRPr>
            </a:lvl3pPr>
            <a:lvl4pPr marL="1512600" indent="0" algn="ctr" rtl="0" eaLnBrk="1" fontAlgn="base" hangingPunct="1">
              <a:spcBef>
                <a:spcPct val="20000"/>
              </a:spcBef>
              <a:spcAft>
                <a:spcPct val="0"/>
              </a:spcAft>
              <a:buFont typeface="Arial" panose="020B0604020202020204" pitchFamily="34" charset="0"/>
              <a:buNone/>
              <a:defRPr sz="2206" kern="1200">
                <a:solidFill>
                  <a:schemeClr val="tx1">
                    <a:tint val="75000"/>
                  </a:schemeClr>
                </a:solidFill>
                <a:latin typeface="Open Sans"/>
                <a:ea typeface="+mn-ea"/>
                <a:cs typeface="+mn-cs"/>
              </a:defRPr>
            </a:lvl4pPr>
            <a:lvl5pPr marL="2016801" indent="0" algn="ctr" rtl="0" eaLnBrk="1" fontAlgn="base" hangingPunct="1">
              <a:spcBef>
                <a:spcPct val="20000"/>
              </a:spcBef>
              <a:spcAft>
                <a:spcPct val="0"/>
              </a:spcAft>
              <a:buFont typeface="Arial" panose="020B0604020202020204" pitchFamily="34" charset="0"/>
              <a:buNone/>
              <a:defRPr sz="2206" kern="1200">
                <a:solidFill>
                  <a:schemeClr val="tx1">
                    <a:tint val="75000"/>
                  </a:schemeClr>
                </a:solidFill>
                <a:latin typeface="Open Sans"/>
                <a:ea typeface="+mn-ea"/>
                <a:cs typeface="+mn-cs"/>
              </a:defRPr>
            </a:lvl5pPr>
            <a:lvl6pPr marL="2521001" indent="0" algn="ctr" defTabSz="1008400" rtl="0" eaLnBrk="1" latinLnBrk="0" hangingPunct="1">
              <a:spcBef>
                <a:spcPct val="20000"/>
              </a:spcBef>
              <a:buFont typeface="Arial" pitchFamily="34" charset="0"/>
              <a:buNone/>
              <a:defRPr sz="2206" kern="1200">
                <a:solidFill>
                  <a:schemeClr val="tx1">
                    <a:tint val="75000"/>
                  </a:schemeClr>
                </a:solidFill>
                <a:latin typeface="+mn-lt"/>
                <a:ea typeface="+mn-ea"/>
                <a:cs typeface="+mn-cs"/>
              </a:defRPr>
            </a:lvl6pPr>
            <a:lvl7pPr marL="3025201" indent="0" algn="ctr" defTabSz="1008400" rtl="0" eaLnBrk="1" latinLnBrk="0" hangingPunct="1">
              <a:spcBef>
                <a:spcPct val="20000"/>
              </a:spcBef>
              <a:buFont typeface="Arial" pitchFamily="34" charset="0"/>
              <a:buNone/>
              <a:defRPr sz="2206" kern="1200">
                <a:solidFill>
                  <a:schemeClr val="tx1">
                    <a:tint val="75000"/>
                  </a:schemeClr>
                </a:solidFill>
                <a:latin typeface="+mn-lt"/>
                <a:ea typeface="+mn-ea"/>
                <a:cs typeface="+mn-cs"/>
              </a:defRPr>
            </a:lvl7pPr>
            <a:lvl8pPr marL="3529401" indent="0" algn="ctr" defTabSz="1008400" rtl="0" eaLnBrk="1" latinLnBrk="0" hangingPunct="1">
              <a:spcBef>
                <a:spcPct val="20000"/>
              </a:spcBef>
              <a:buFont typeface="Arial" pitchFamily="34" charset="0"/>
              <a:buNone/>
              <a:defRPr sz="2206" kern="1200">
                <a:solidFill>
                  <a:schemeClr val="tx1">
                    <a:tint val="75000"/>
                  </a:schemeClr>
                </a:solidFill>
                <a:latin typeface="+mn-lt"/>
                <a:ea typeface="+mn-ea"/>
                <a:cs typeface="+mn-cs"/>
              </a:defRPr>
            </a:lvl8pPr>
            <a:lvl9pPr marL="4033601" indent="0" algn="ctr" defTabSz="1008400" rtl="0" eaLnBrk="1" latinLnBrk="0" hangingPunct="1">
              <a:spcBef>
                <a:spcPct val="20000"/>
              </a:spcBef>
              <a:buFont typeface="Arial" pitchFamily="34" charset="0"/>
              <a:buNone/>
              <a:defRPr sz="2206" kern="1200">
                <a:solidFill>
                  <a:schemeClr val="tx1">
                    <a:tint val="75000"/>
                  </a:schemeClr>
                </a:solidFill>
                <a:latin typeface="+mn-lt"/>
                <a:ea typeface="+mn-ea"/>
                <a:cs typeface="+mn-cs"/>
              </a:defRPr>
            </a:lvl9pPr>
          </a:lstStyle>
          <a:p>
            <a:pPr algn="l" defTabSz="914400">
              <a:tabLst>
                <a:tab pos="1320800" algn="l"/>
              </a:tabLst>
              <a:defRPr/>
            </a:pPr>
            <a:r>
              <a:rPr lang="en-US" b="1" dirty="0" smtClean="0">
                <a:latin typeface="Open Sans" pitchFamily="-84" charset="0"/>
              </a:rPr>
              <a:t>Course	: </a:t>
            </a:r>
            <a:r>
              <a:rPr lang="en-US" b="1" dirty="0" smtClean="0">
                <a:latin typeface="Open Sans" pitchFamily="-84" charset="0"/>
              </a:rPr>
              <a:t>ISYS6280 </a:t>
            </a:r>
            <a:r>
              <a:rPr lang="en-US" b="1" dirty="0" smtClean="0">
                <a:latin typeface="Open Sans" pitchFamily="-84" charset="0"/>
              </a:rPr>
              <a:t>–</a:t>
            </a:r>
            <a:r>
              <a:rPr lang="id-ID" b="1" dirty="0" smtClean="0">
                <a:latin typeface="Open Sans" pitchFamily="-84" charset="0"/>
              </a:rPr>
              <a:t>Database</a:t>
            </a:r>
            <a:r>
              <a:rPr lang="en-US" b="1" dirty="0" smtClean="0">
                <a:latin typeface="Open Sans" pitchFamily="-84" charset="0"/>
              </a:rPr>
              <a:t> Systems </a:t>
            </a:r>
            <a:r>
              <a:rPr lang="en-US" b="1" dirty="0" smtClean="0">
                <a:latin typeface="Open Sans" pitchFamily="-84" charset="0"/>
              </a:rPr>
              <a:t>(GAT</a:t>
            </a:r>
            <a:r>
              <a:rPr lang="en-US" b="1" dirty="0" smtClean="0">
                <a:latin typeface="Open Sans" pitchFamily="-84" charset="0"/>
              </a:rPr>
              <a:t>)</a:t>
            </a:r>
          </a:p>
          <a:p>
            <a:pPr algn="l" defTabSz="914400">
              <a:tabLst>
                <a:tab pos="1320800" algn="l"/>
              </a:tabLst>
              <a:defRPr/>
            </a:pPr>
            <a:r>
              <a:rPr lang="en-US" b="1" dirty="0" smtClean="0">
                <a:latin typeface="Open Sans" pitchFamily="-84" charset="0"/>
              </a:rPr>
              <a:t>Year	: </a:t>
            </a:r>
            <a:r>
              <a:rPr lang="id-ID" b="1" dirty="0" smtClean="0">
                <a:latin typeface="Open Sans" pitchFamily="-84" charset="0"/>
              </a:rPr>
              <a:t>201</a:t>
            </a:r>
            <a:r>
              <a:rPr lang="en-US" b="1" dirty="0">
                <a:latin typeface="Open Sans" pitchFamily="-84" charset="0"/>
              </a:rPr>
              <a:t>5</a:t>
            </a:r>
            <a:endParaRPr lang="en-US" b="1" dirty="0" smtClean="0">
              <a:latin typeface="Open Sans" pitchFamily="-84" charset="0"/>
            </a:endParaRPr>
          </a:p>
          <a:p>
            <a:pPr algn="l" defTabSz="914400">
              <a:tabLst>
                <a:tab pos="1320800" algn="l"/>
              </a:tabLst>
              <a:defRPr/>
            </a:pPr>
            <a:endParaRPr lang="en-US" b="1" dirty="0" smtClean="0">
              <a:latin typeface="Open Sans" pitchFamily="-8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a:xfrm>
            <a:off x="3226282" y="551677"/>
            <a:ext cx="7203735" cy="595663"/>
          </a:xfrm>
        </p:spPr>
        <p:txBody>
          <a:bodyPr/>
          <a:lstStyle/>
          <a:p>
            <a:pPr eaLnBrk="1" hangingPunct="1">
              <a:defRPr/>
            </a:pPr>
            <a:r>
              <a:rPr sz="4000">
                <a:solidFill>
                  <a:schemeClr val="tx1"/>
                </a:solidFill>
              </a:rPr>
              <a:t>State Transition Diagram for Transaction </a:t>
            </a:r>
          </a:p>
        </p:txBody>
      </p:sp>
      <p:pic>
        <p:nvPicPr>
          <p:cNvPr id="247812" name="Picture 4" descr="DS3-Figure 19-02"/>
          <p:cNvPicPr>
            <a:picLocks noChangeAspect="1" noChangeArrowheads="1"/>
          </p:cNvPicPr>
          <p:nvPr/>
        </p:nvPicPr>
        <p:blipFill>
          <a:blip r:embed="rId2"/>
          <a:srcRect/>
          <a:stretch>
            <a:fillRect/>
          </a:stretch>
        </p:blipFill>
        <p:spPr bwMode="auto">
          <a:xfrm>
            <a:off x="1229706" y="2078347"/>
            <a:ext cx="9317038" cy="3672292"/>
          </a:xfrm>
          <a:prstGeom prst="rect">
            <a:avLst/>
          </a:prstGeom>
          <a:noFill/>
          <a:ln w="9525">
            <a:noFill/>
            <a:miter lim="800000"/>
            <a:headEnd/>
            <a:tailEnd/>
          </a:ln>
        </p:spPr>
      </p:pic>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478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8834" name="Rectangle 2"/>
          <p:cNvSpPr>
            <a:spLocks noGrp="1" noChangeArrowheads="1"/>
          </p:cNvSpPr>
          <p:nvPr>
            <p:ph type="title"/>
          </p:nvPr>
        </p:nvSpPr>
        <p:spPr>
          <a:xfrm>
            <a:off x="3267387" y="411507"/>
            <a:ext cx="9797918" cy="610980"/>
          </a:xfrm>
        </p:spPr>
        <p:txBody>
          <a:bodyPr/>
          <a:lstStyle/>
          <a:p>
            <a:pPr algn="just" eaLnBrk="1" hangingPunct="1">
              <a:defRPr/>
            </a:pPr>
            <a:r>
              <a:rPr sz="4400">
                <a:solidFill>
                  <a:schemeClr val="tx1"/>
                </a:solidFill>
              </a:rPr>
              <a:t>Properties of Transactions </a:t>
            </a:r>
          </a:p>
        </p:txBody>
      </p:sp>
      <p:sp>
        <p:nvSpPr>
          <p:cNvPr id="248835" name="Rectangle 3"/>
          <p:cNvSpPr>
            <a:spLocks noGrp="1" noChangeArrowheads="1"/>
          </p:cNvSpPr>
          <p:nvPr>
            <p:ph idx="1"/>
          </p:nvPr>
        </p:nvSpPr>
        <p:spPr>
          <a:xfrm>
            <a:off x="1608083" y="1906398"/>
            <a:ext cx="8655269" cy="4942113"/>
          </a:xfrm>
        </p:spPr>
        <p:txBody>
          <a:bodyPr/>
          <a:lstStyle/>
          <a:p>
            <a:pPr marL="0" indent="0" eaLnBrk="1" hangingPunct="1">
              <a:buNone/>
              <a:tabLst>
                <a:tab pos="2172653" algn="l"/>
                <a:tab pos="2607183" algn="l"/>
              </a:tabLst>
            </a:pPr>
            <a:r>
              <a:rPr lang="en-US" altLang="en-US" sz="2400" b="1" dirty="0" smtClean="0"/>
              <a:t>Four basic </a:t>
            </a:r>
            <a:r>
              <a:rPr lang="en-US" altLang="en-US" sz="2400" b="1" i="1" dirty="0" smtClean="0"/>
              <a:t>(ACID)</a:t>
            </a:r>
            <a:r>
              <a:rPr lang="en-US" altLang="en-US" sz="2400" b="1" dirty="0" smtClean="0"/>
              <a:t> properties that define a transaction are:</a:t>
            </a:r>
          </a:p>
          <a:p>
            <a:pPr marL="0" indent="0" eaLnBrk="1" hangingPunct="1">
              <a:lnSpc>
                <a:spcPct val="40000"/>
              </a:lnSpc>
              <a:tabLst>
                <a:tab pos="2172653" algn="l"/>
                <a:tab pos="2607183" algn="l"/>
              </a:tabLst>
            </a:pPr>
            <a:endParaRPr lang="en-US" altLang="en-US" sz="2400" b="1" dirty="0" smtClean="0"/>
          </a:p>
          <a:p>
            <a:pPr marL="0" indent="0" eaLnBrk="1" hangingPunct="1">
              <a:buNone/>
              <a:tabLst>
                <a:tab pos="2172653" algn="l"/>
                <a:tab pos="2607183" algn="l"/>
              </a:tabLst>
            </a:pPr>
            <a:r>
              <a:rPr lang="en-US" altLang="en-US" sz="2400" b="1" u="sng" dirty="0" smtClean="0"/>
              <a:t>Atomicity</a:t>
            </a:r>
            <a:r>
              <a:rPr lang="en-US" altLang="en-US" sz="2400" b="1" dirty="0" smtClean="0"/>
              <a:t> 	‘All or nothing’ property. </a:t>
            </a:r>
          </a:p>
          <a:p>
            <a:pPr marL="2222500" indent="-2222500" eaLnBrk="1" hangingPunct="1">
              <a:buNone/>
              <a:tabLst>
                <a:tab pos="2172653" algn="l"/>
                <a:tab pos="2607183" algn="l"/>
              </a:tabLst>
            </a:pPr>
            <a:r>
              <a:rPr lang="en-US" altLang="en-US" sz="2400" b="1" u="sng" dirty="0" smtClean="0"/>
              <a:t>Consistency</a:t>
            </a:r>
            <a:r>
              <a:rPr lang="en-US" altLang="en-US" sz="2400" b="1" dirty="0" smtClean="0"/>
              <a:t>	Must transform database from one consistent state to another.</a:t>
            </a:r>
          </a:p>
          <a:p>
            <a:pPr marL="2222500" indent="-2222500" eaLnBrk="1" hangingPunct="1">
              <a:buNone/>
              <a:tabLst>
                <a:tab pos="2172653" algn="l"/>
                <a:tab pos="2607183" algn="l"/>
              </a:tabLst>
            </a:pPr>
            <a:r>
              <a:rPr lang="en-US" altLang="en-US" sz="2400" b="1" u="sng" dirty="0" smtClean="0"/>
              <a:t>Isolation</a:t>
            </a:r>
            <a:r>
              <a:rPr lang="en-US" altLang="en-US" sz="2400" b="1" dirty="0" smtClean="0"/>
              <a:t> 	Partial effects of incomplete transactions should not be visible to other transactions.</a:t>
            </a:r>
          </a:p>
          <a:p>
            <a:pPr marL="2174875" indent="-2174875" eaLnBrk="1" hangingPunct="1">
              <a:buNone/>
              <a:tabLst>
                <a:tab pos="2172653" algn="l"/>
                <a:tab pos="2607183" algn="l"/>
              </a:tabLst>
            </a:pPr>
            <a:r>
              <a:rPr lang="en-US" altLang="en-US" sz="2400" b="1" u="sng" dirty="0" smtClean="0"/>
              <a:t>Durability</a:t>
            </a:r>
            <a:r>
              <a:rPr lang="en-US" altLang="en-US" sz="2400" b="1" dirty="0" smtClean="0"/>
              <a:t>	Effects of a committed transaction are permanent and must not be lost because of later failure.</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883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883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883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883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88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35" grpId="0" build="p"/>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a:xfrm>
            <a:off x="3251622" y="395741"/>
            <a:ext cx="9797918" cy="610980"/>
          </a:xfrm>
        </p:spPr>
        <p:txBody>
          <a:bodyPr/>
          <a:lstStyle/>
          <a:p>
            <a:pPr algn="just" eaLnBrk="1" hangingPunct="1">
              <a:defRPr/>
            </a:pPr>
            <a:r>
              <a:rPr sz="3600">
                <a:solidFill>
                  <a:schemeClr val="tx1"/>
                </a:solidFill>
              </a:rPr>
              <a:t>DBMS Transaction Subsystem</a:t>
            </a:r>
          </a:p>
        </p:txBody>
      </p:sp>
      <p:pic>
        <p:nvPicPr>
          <p:cNvPr id="249860" name="Picture 4" descr="DS3-Figure 19-03"/>
          <p:cNvPicPr>
            <a:picLocks noChangeAspect="1" noChangeArrowheads="1"/>
          </p:cNvPicPr>
          <p:nvPr/>
        </p:nvPicPr>
        <p:blipFill>
          <a:blip r:embed="rId2"/>
          <a:srcRect/>
          <a:stretch>
            <a:fillRect/>
          </a:stretch>
        </p:blipFill>
        <p:spPr bwMode="auto">
          <a:xfrm>
            <a:off x="3251622" y="1633656"/>
            <a:ext cx="6479987" cy="5574101"/>
          </a:xfrm>
          <a:prstGeom prst="rect">
            <a:avLst/>
          </a:prstGeom>
          <a:noFill/>
          <a:ln w="9525">
            <a:noFill/>
            <a:miter lim="800000"/>
            <a:headEnd/>
            <a:tailEnd/>
          </a:ln>
        </p:spPr>
      </p:pic>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498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0882" name="Rectangle 2"/>
          <p:cNvSpPr>
            <a:spLocks noGrp="1" noChangeArrowheads="1"/>
          </p:cNvSpPr>
          <p:nvPr>
            <p:ph type="title"/>
          </p:nvPr>
        </p:nvSpPr>
        <p:spPr>
          <a:xfrm>
            <a:off x="3399695" y="401677"/>
            <a:ext cx="9797918" cy="610980"/>
          </a:xfrm>
        </p:spPr>
        <p:txBody>
          <a:bodyPr/>
          <a:lstStyle/>
          <a:p>
            <a:pPr algn="just" eaLnBrk="1" hangingPunct="1">
              <a:defRPr/>
            </a:pPr>
            <a:r>
              <a:rPr sz="4400">
                <a:solidFill>
                  <a:schemeClr val="tx1"/>
                </a:solidFill>
              </a:rPr>
              <a:t>Concurrency </a:t>
            </a:r>
            <a:r>
              <a:rPr sz="4400" smtClean="0">
                <a:solidFill>
                  <a:schemeClr val="tx1"/>
                </a:solidFill>
              </a:rPr>
              <a:t>Control </a:t>
            </a:r>
            <a:endParaRPr sz="4400">
              <a:solidFill>
                <a:schemeClr val="tx1"/>
              </a:solidFill>
            </a:endParaRPr>
          </a:p>
        </p:txBody>
      </p:sp>
      <p:sp>
        <p:nvSpPr>
          <p:cNvPr id="250883" name="Rectangle 3"/>
          <p:cNvSpPr>
            <a:spLocks noGrp="1" noChangeArrowheads="1"/>
          </p:cNvSpPr>
          <p:nvPr>
            <p:ph idx="1"/>
          </p:nvPr>
        </p:nvSpPr>
        <p:spPr>
          <a:xfrm>
            <a:off x="1510280" y="1923393"/>
            <a:ext cx="8238571" cy="4656693"/>
          </a:xfrm>
        </p:spPr>
        <p:txBody>
          <a:bodyPr/>
          <a:lstStyle/>
          <a:p>
            <a:pPr algn="just" eaLnBrk="1" hangingPunct="1">
              <a:buFont typeface="Monotype Sorts"/>
              <a:buNone/>
            </a:pPr>
            <a:r>
              <a:rPr lang="en-US" altLang="en-US" sz="2400" b="1" dirty="0" smtClean="0"/>
              <a:t>	Process of managing simultaneous operations on the database without having them interfere with one another.</a:t>
            </a:r>
          </a:p>
          <a:p>
            <a:pPr algn="just" eaLnBrk="1" hangingPunct="1">
              <a:lnSpc>
                <a:spcPct val="20000"/>
              </a:lnSpc>
              <a:buFont typeface="Monotype Sorts"/>
              <a:buNone/>
            </a:pPr>
            <a:endParaRPr lang="en-US" altLang="en-US" sz="2400" b="1" dirty="0" smtClean="0"/>
          </a:p>
          <a:p>
            <a:pPr algn="just" eaLnBrk="1" hangingPunct="1">
              <a:buFontTx/>
              <a:buChar char="•"/>
            </a:pPr>
            <a:r>
              <a:rPr lang="en-US" altLang="en-US" sz="2400" b="1" dirty="0" smtClean="0"/>
              <a:t>Prevents interference when two or more users are accessing database simultaneously and at least one is updating data.</a:t>
            </a:r>
          </a:p>
          <a:p>
            <a:pPr algn="just" eaLnBrk="1" hangingPunct="1">
              <a:buFontTx/>
              <a:buChar char="•"/>
            </a:pPr>
            <a:r>
              <a:rPr lang="en-US" altLang="en-US" sz="2400" b="1" dirty="0" smtClean="0"/>
              <a:t>Although two transactions may be correct in themselves, interleaving of operations may produce an incorrect result.</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088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088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088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83" grpId="0" build="p"/>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a:xfrm>
            <a:off x="3273037" y="443039"/>
            <a:ext cx="9797918" cy="610980"/>
          </a:xfrm>
        </p:spPr>
        <p:txBody>
          <a:bodyPr/>
          <a:lstStyle/>
          <a:p>
            <a:pPr algn="just" eaLnBrk="1" hangingPunct="1">
              <a:defRPr/>
            </a:pPr>
            <a:r>
              <a:rPr sz="3600">
                <a:solidFill>
                  <a:schemeClr val="tx1"/>
                </a:solidFill>
              </a:rPr>
              <a:t>Need for Concurrency Control</a:t>
            </a:r>
          </a:p>
        </p:txBody>
      </p:sp>
      <p:sp>
        <p:nvSpPr>
          <p:cNvPr id="41987" name="Rectangle 3"/>
          <p:cNvSpPr>
            <a:spLocks noGrp="1" noChangeArrowheads="1"/>
          </p:cNvSpPr>
          <p:nvPr>
            <p:ph idx="1"/>
          </p:nvPr>
        </p:nvSpPr>
        <p:spPr>
          <a:xfrm>
            <a:off x="1336080" y="1860331"/>
            <a:ext cx="8649261" cy="2545459"/>
          </a:xfrm>
        </p:spPr>
        <p:txBody>
          <a:bodyPr/>
          <a:lstStyle/>
          <a:p>
            <a:pPr eaLnBrk="1" hangingPunct="1"/>
            <a:r>
              <a:rPr lang="en-US" altLang="en-US" sz="2400" b="1" dirty="0" smtClean="0"/>
              <a:t>Three examples of potential problems caused by concurrency: </a:t>
            </a:r>
          </a:p>
          <a:p>
            <a:pPr lvl="1" eaLnBrk="1" hangingPunct="1"/>
            <a:r>
              <a:rPr lang="en-US" altLang="en-US" sz="2400" b="1" dirty="0" smtClean="0"/>
              <a:t>Lost update problem.</a:t>
            </a:r>
          </a:p>
          <a:p>
            <a:pPr lvl="1" eaLnBrk="1" hangingPunct="1"/>
            <a:r>
              <a:rPr lang="en-US" altLang="en-US" sz="2400" b="1" dirty="0" smtClean="0"/>
              <a:t>Uncommitted dependency problem.</a:t>
            </a:r>
          </a:p>
          <a:p>
            <a:pPr lvl="1" eaLnBrk="1" hangingPunct="1"/>
            <a:r>
              <a:rPr lang="en-US" altLang="en-US" sz="2400" b="1" dirty="0" smtClean="0"/>
              <a:t>Inconsistent analysis problem. </a:t>
            </a:r>
          </a:p>
        </p:txBody>
      </p:sp>
      <p:pic>
        <p:nvPicPr>
          <p:cNvPr id="6" name="Picture 2" descr="https://conceptdraw.com/a1716c3/p13/preview/640/pict--success-or-failure-of-the-financial-transaction-money---vector-stencils-library.png--diagram-flowchart-example.png"/>
          <p:cNvPicPr>
            <a:picLocks noChangeAspect="1" noChangeArrowheads="1"/>
          </p:cNvPicPr>
          <p:nvPr/>
        </p:nvPicPr>
        <p:blipFill>
          <a:blip r:embed="rId2"/>
          <a:srcRect/>
          <a:stretch>
            <a:fillRect/>
          </a:stretch>
        </p:blipFill>
        <p:spPr bwMode="auto">
          <a:xfrm>
            <a:off x="4508941" y="4405790"/>
            <a:ext cx="2859320" cy="2720821"/>
          </a:xfrm>
          <a:prstGeom prst="rect">
            <a:avLst/>
          </a:prstGeom>
          <a:ln>
            <a:noFill/>
          </a:ln>
          <a:effectLst>
            <a:softEdge rad="112500"/>
          </a:effectLst>
        </p:spPr>
      </p:pic>
      <p:sp>
        <p:nvSpPr>
          <p:cNvPr id="7" name="Rectangle 6"/>
          <p:cNvSpPr/>
          <p:nvPr/>
        </p:nvSpPr>
        <p:spPr>
          <a:xfrm>
            <a:off x="5299201" y="6593697"/>
            <a:ext cx="1370888" cy="230832"/>
          </a:xfrm>
          <a:prstGeom prst="rect">
            <a:avLst/>
          </a:prstGeom>
        </p:spPr>
        <p:txBody>
          <a:bodyPr wrap="none">
            <a:spAutoFit/>
          </a:bodyPr>
          <a:lstStyle/>
          <a:p>
            <a:r>
              <a:rPr lang="en-US" sz="900" u="sng" dirty="0" smtClean="0">
                <a:latin typeface="Open Sans"/>
                <a:hlinkClick r:id="rId3"/>
              </a:rPr>
              <a:t>www.conceptdraw.com</a:t>
            </a:r>
            <a:endParaRPr lang="en-US" sz="900" dirty="0">
              <a:latin typeface="Open Sans"/>
            </a:endParaRPr>
          </a:p>
        </p:txBody>
      </p:sp>
    </p:spTree>
  </p:cSld>
  <p:clrMapOvr>
    <a:masterClrMapping/>
  </p:clrMapOvr>
  <p:transition>
    <p:wipe dir="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2930" name="Rectangle 2"/>
          <p:cNvSpPr>
            <a:spLocks noGrp="1" noChangeArrowheads="1"/>
          </p:cNvSpPr>
          <p:nvPr>
            <p:ph type="title"/>
          </p:nvPr>
        </p:nvSpPr>
        <p:spPr>
          <a:xfrm>
            <a:off x="3393512" y="433209"/>
            <a:ext cx="9797918" cy="610980"/>
          </a:xfrm>
        </p:spPr>
        <p:txBody>
          <a:bodyPr/>
          <a:lstStyle/>
          <a:p>
            <a:pPr algn="just" eaLnBrk="1" hangingPunct="1">
              <a:defRPr/>
            </a:pPr>
            <a:r>
              <a:rPr sz="4400">
                <a:solidFill>
                  <a:schemeClr val="tx1"/>
                </a:solidFill>
              </a:rPr>
              <a:t>Lost Update Problem</a:t>
            </a:r>
          </a:p>
        </p:txBody>
      </p:sp>
      <p:sp>
        <p:nvSpPr>
          <p:cNvPr id="252931" name="Rectangle 3"/>
          <p:cNvSpPr>
            <a:spLocks noGrp="1" noChangeArrowheads="1"/>
          </p:cNvSpPr>
          <p:nvPr>
            <p:ph idx="1"/>
          </p:nvPr>
        </p:nvSpPr>
        <p:spPr>
          <a:xfrm>
            <a:off x="1336080" y="1592317"/>
            <a:ext cx="8943037" cy="2851037"/>
          </a:xfrm>
        </p:spPr>
        <p:txBody>
          <a:bodyPr/>
          <a:lstStyle/>
          <a:p>
            <a:pPr algn="just" eaLnBrk="1" hangingPunct="1"/>
            <a:r>
              <a:rPr lang="en-US" altLang="en-US" b="1" dirty="0" smtClean="0"/>
              <a:t>Successfully completed update is overridden by another user.</a:t>
            </a:r>
          </a:p>
          <a:p>
            <a:pPr algn="just" eaLnBrk="1" hangingPunct="1"/>
            <a:r>
              <a:rPr lang="en-US" altLang="en-US" b="1" dirty="0" smtClean="0"/>
              <a:t>T</a:t>
            </a:r>
            <a:r>
              <a:rPr lang="en-US" altLang="en-US" b="1" baseline="-25000" dirty="0" smtClean="0"/>
              <a:t>1</a:t>
            </a:r>
            <a:r>
              <a:rPr lang="en-US" altLang="en-US" b="1" dirty="0" smtClean="0"/>
              <a:t> withdrawing £10 from an account with </a:t>
            </a:r>
            <a:r>
              <a:rPr lang="en-US" altLang="en-US" b="1" dirty="0" err="1" smtClean="0"/>
              <a:t>bal</a:t>
            </a:r>
            <a:r>
              <a:rPr lang="en-US" altLang="en-US" b="1" baseline="-25000" dirty="0" err="1" smtClean="0"/>
              <a:t>x</a:t>
            </a:r>
            <a:r>
              <a:rPr lang="en-US" altLang="en-US" b="1" dirty="0" smtClean="0"/>
              <a:t>, initially £100.</a:t>
            </a:r>
          </a:p>
          <a:p>
            <a:pPr algn="just" eaLnBrk="1" hangingPunct="1"/>
            <a:r>
              <a:rPr lang="en-US" altLang="en-US" b="1" dirty="0" smtClean="0"/>
              <a:t>T</a:t>
            </a:r>
            <a:r>
              <a:rPr lang="en-US" altLang="en-US" b="1" baseline="-25000" dirty="0" smtClean="0"/>
              <a:t>2</a:t>
            </a:r>
            <a:r>
              <a:rPr lang="en-US" altLang="en-US" b="1" dirty="0" smtClean="0"/>
              <a:t> depositing £100 into same account. </a:t>
            </a:r>
          </a:p>
          <a:p>
            <a:pPr algn="just" eaLnBrk="1" hangingPunct="1"/>
            <a:r>
              <a:rPr lang="en-US" altLang="en-US" b="1" dirty="0" smtClean="0"/>
              <a:t>Serially, final balance would be £190. </a:t>
            </a:r>
          </a:p>
        </p:txBody>
      </p:sp>
      <p:pic>
        <p:nvPicPr>
          <p:cNvPr id="6" name="Picture 4" descr="DS3-Figure 19-04"/>
          <p:cNvPicPr>
            <a:picLocks noChangeAspect="1" noChangeArrowheads="1"/>
          </p:cNvPicPr>
          <p:nvPr/>
        </p:nvPicPr>
        <p:blipFill>
          <a:blip r:embed="rId2"/>
          <a:srcRect/>
          <a:stretch>
            <a:fillRect/>
          </a:stretch>
        </p:blipFill>
        <p:spPr bwMode="auto">
          <a:xfrm>
            <a:off x="1336080" y="3104072"/>
            <a:ext cx="9005549" cy="3231718"/>
          </a:xfrm>
          <a:prstGeom prst="rect">
            <a:avLst/>
          </a:prstGeom>
          <a:noFill/>
          <a:ln w="9525">
            <a:noFill/>
            <a:miter lim="800000"/>
            <a:headEnd/>
            <a:tailEnd/>
          </a:ln>
        </p:spPr>
      </p:pic>
      <p:sp>
        <p:nvSpPr>
          <p:cNvPr id="7" name="Rectangle 6"/>
          <p:cNvSpPr/>
          <p:nvPr/>
        </p:nvSpPr>
        <p:spPr>
          <a:xfrm>
            <a:off x="1336080" y="6362521"/>
            <a:ext cx="8659258" cy="769441"/>
          </a:xfrm>
          <a:prstGeom prst="rect">
            <a:avLst/>
          </a:prstGeom>
        </p:spPr>
        <p:txBody>
          <a:bodyPr wrap="square">
            <a:spAutoFit/>
          </a:bodyPr>
          <a:lstStyle/>
          <a:p>
            <a:pPr marL="393700" indent="-393700" algn="just" eaLnBrk="1" hangingPunct="1">
              <a:buFont typeface="Arial" pitchFamily="34" charset="0"/>
              <a:buChar char="•"/>
            </a:pPr>
            <a:r>
              <a:rPr lang="en-US" altLang="en-US" sz="2200" b="1" dirty="0" smtClean="0">
                <a:latin typeface="Open Sans"/>
              </a:rPr>
              <a:t>Loss of T</a:t>
            </a:r>
            <a:r>
              <a:rPr lang="en-US" altLang="en-US" sz="2200" b="1" baseline="-25000" dirty="0" smtClean="0">
                <a:latin typeface="Open Sans"/>
              </a:rPr>
              <a:t>2</a:t>
            </a:r>
            <a:r>
              <a:rPr lang="en-US" altLang="en-US" sz="2200" b="1" dirty="0" smtClean="0">
                <a:latin typeface="Open Sans"/>
              </a:rPr>
              <a:t>’s update avoided by preventing T</a:t>
            </a:r>
            <a:r>
              <a:rPr lang="en-US" altLang="en-US" sz="2200" b="1" baseline="-25000" dirty="0" smtClean="0">
                <a:latin typeface="Open Sans"/>
              </a:rPr>
              <a:t>1</a:t>
            </a:r>
            <a:r>
              <a:rPr lang="en-US" altLang="en-US" sz="2200" b="1" dirty="0" smtClean="0">
                <a:latin typeface="Open Sans"/>
              </a:rPr>
              <a:t> from reading </a:t>
            </a:r>
            <a:r>
              <a:rPr lang="en-US" altLang="en-US" sz="2200" b="1" dirty="0" err="1" smtClean="0">
                <a:latin typeface="Open Sans"/>
              </a:rPr>
              <a:t>bal</a:t>
            </a:r>
            <a:r>
              <a:rPr lang="en-US" altLang="en-US" sz="2200" b="1" baseline="-25000" dirty="0" err="1" smtClean="0">
                <a:latin typeface="Open Sans"/>
              </a:rPr>
              <a:t>x</a:t>
            </a:r>
            <a:r>
              <a:rPr lang="en-US" altLang="en-US" sz="2200" b="1" dirty="0" smtClean="0">
                <a:latin typeface="Open Sans"/>
              </a:rPr>
              <a:t> until after update.</a:t>
            </a:r>
            <a:endParaRPr lang="en-US" altLang="en-US" sz="2200" dirty="0" smtClean="0">
              <a:latin typeface="Open Sans"/>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29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293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293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293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931" grpId="0" build="p"/>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 name="Picture 4" descr="DS3-Figure 19-05"/>
          <p:cNvPicPr>
            <a:picLocks noChangeAspect="1" noChangeArrowheads="1"/>
          </p:cNvPicPr>
          <p:nvPr/>
        </p:nvPicPr>
        <p:blipFill>
          <a:blip r:embed="rId2"/>
          <a:srcRect/>
          <a:stretch>
            <a:fillRect/>
          </a:stretch>
        </p:blipFill>
        <p:spPr bwMode="auto">
          <a:xfrm>
            <a:off x="1797260" y="3519544"/>
            <a:ext cx="8162230" cy="3351743"/>
          </a:xfrm>
          <a:prstGeom prst="rect">
            <a:avLst/>
          </a:prstGeom>
          <a:noFill/>
          <a:ln w="9525">
            <a:noFill/>
            <a:miter lim="800000"/>
            <a:headEnd/>
            <a:tailEnd/>
          </a:ln>
        </p:spPr>
      </p:pic>
      <p:sp>
        <p:nvSpPr>
          <p:cNvPr id="254978" name="Rectangle 2"/>
          <p:cNvSpPr>
            <a:spLocks noGrp="1" noChangeArrowheads="1"/>
          </p:cNvSpPr>
          <p:nvPr>
            <p:ph type="title"/>
          </p:nvPr>
        </p:nvSpPr>
        <p:spPr>
          <a:xfrm>
            <a:off x="3519636" y="417443"/>
            <a:ext cx="6286516" cy="610980"/>
          </a:xfrm>
        </p:spPr>
        <p:txBody>
          <a:bodyPr/>
          <a:lstStyle/>
          <a:p>
            <a:pPr eaLnBrk="1" hangingPunct="1">
              <a:defRPr/>
            </a:pPr>
            <a:r>
              <a:rPr sz="4000">
                <a:solidFill>
                  <a:schemeClr val="tx1"/>
                </a:solidFill>
              </a:rPr>
              <a:t>Uncommitted Dependency Problem</a:t>
            </a:r>
          </a:p>
        </p:txBody>
      </p:sp>
      <p:sp>
        <p:nvSpPr>
          <p:cNvPr id="254979" name="Rectangle 3"/>
          <p:cNvSpPr>
            <a:spLocks noGrp="1" noChangeArrowheads="1"/>
          </p:cNvSpPr>
          <p:nvPr>
            <p:ph idx="1"/>
          </p:nvPr>
        </p:nvSpPr>
        <p:spPr>
          <a:xfrm>
            <a:off x="1355834" y="1671145"/>
            <a:ext cx="8887444" cy="3611314"/>
          </a:xfrm>
        </p:spPr>
        <p:txBody>
          <a:bodyPr/>
          <a:lstStyle/>
          <a:p>
            <a:pPr algn="just" eaLnBrk="1" hangingPunct="1"/>
            <a:r>
              <a:rPr lang="en-US" altLang="en-US" sz="2000" b="1" dirty="0" smtClean="0"/>
              <a:t>Occurs when one transaction can see intermediate results of another transaction before it has committed. </a:t>
            </a:r>
          </a:p>
          <a:p>
            <a:pPr algn="just" eaLnBrk="1" hangingPunct="1"/>
            <a:r>
              <a:rPr lang="en-US" altLang="en-US" sz="2000" b="1" dirty="0" smtClean="0"/>
              <a:t>T</a:t>
            </a:r>
            <a:r>
              <a:rPr lang="en-US" altLang="en-US" sz="2000" b="1" baseline="-25000" dirty="0" smtClean="0"/>
              <a:t>4</a:t>
            </a:r>
            <a:r>
              <a:rPr lang="en-US" altLang="en-US" sz="2000" b="1" dirty="0" smtClean="0"/>
              <a:t> updates </a:t>
            </a:r>
            <a:r>
              <a:rPr lang="en-US" altLang="en-US" sz="2000" b="1" dirty="0" err="1" smtClean="0"/>
              <a:t>bal</a:t>
            </a:r>
            <a:r>
              <a:rPr lang="en-US" altLang="en-US" sz="2000" b="1" baseline="-25000" dirty="0" err="1" smtClean="0"/>
              <a:t>x</a:t>
            </a:r>
            <a:r>
              <a:rPr lang="en-US" altLang="en-US" sz="2000" b="1" dirty="0" smtClean="0"/>
              <a:t> to £200 but it aborts, so </a:t>
            </a:r>
            <a:r>
              <a:rPr lang="en-US" altLang="en-US" sz="2000" b="1" dirty="0" err="1" smtClean="0"/>
              <a:t>bal</a:t>
            </a:r>
            <a:r>
              <a:rPr lang="en-US" altLang="en-US" sz="2000" b="1" baseline="-25000" dirty="0" err="1" smtClean="0"/>
              <a:t>x</a:t>
            </a:r>
            <a:r>
              <a:rPr lang="en-US" altLang="en-US" sz="2000" b="1" dirty="0" smtClean="0"/>
              <a:t> should be back at original value of £100.</a:t>
            </a:r>
          </a:p>
          <a:p>
            <a:pPr algn="just" eaLnBrk="1" hangingPunct="1"/>
            <a:r>
              <a:rPr lang="en-US" altLang="en-US" sz="2000" b="1" dirty="0" smtClean="0"/>
              <a:t>T</a:t>
            </a:r>
            <a:r>
              <a:rPr lang="en-US" altLang="en-US" sz="2000" b="1" baseline="-25000" dirty="0" smtClean="0"/>
              <a:t>3</a:t>
            </a:r>
            <a:r>
              <a:rPr lang="en-US" altLang="en-US" sz="2000" b="1" dirty="0" smtClean="0"/>
              <a:t> has read new value of </a:t>
            </a:r>
            <a:r>
              <a:rPr lang="en-US" altLang="en-US" sz="2000" b="1" dirty="0" err="1" smtClean="0"/>
              <a:t>bal</a:t>
            </a:r>
            <a:r>
              <a:rPr lang="en-US" altLang="en-US" sz="2000" b="1" baseline="-25000" dirty="0" err="1" smtClean="0"/>
              <a:t>x</a:t>
            </a:r>
            <a:r>
              <a:rPr lang="en-US" altLang="en-US" sz="2000" b="1" dirty="0" smtClean="0"/>
              <a:t> (£200) and uses value as basis of £10 reduction, giving a new balance of £190, instead of £90. </a:t>
            </a:r>
          </a:p>
        </p:txBody>
      </p:sp>
      <p:sp>
        <p:nvSpPr>
          <p:cNvPr id="7" name="Rectangle 6"/>
          <p:cNvSpPr/>
          <p:nvPr/>
        </p:nvSpPr>
        <p:spPr>
          <a:xfrm>
            <a:off x="1411127" y="6731853"/>
            <a:ext cx="8958279" cy="707886"/>
          </a:xfrm>
          <a:prstGeom prst="rect">
            <a:avLst/>
          </a:prstGeom>
        </p:spPr>
        <p:txBody>
          <a:bodyPr wrap="square">
            <a:spAutoFit/>
          </a:bodyPr>
          <a:lstStyle/>
          <a:p>
            <a:pPr marL="346075" indent="-346075" algn="just" eaLnBrk="1" hangingPunct="1">
              <a:buFont typeface="Arial" pitchFamily="34" charset="0"/>
              <a:buChar char="•"/>
            </a:pPr>
            <a:r>
              <a:rPr lang="en-US" altLang="en-US" sz="2000" b="1" dirty="0" smtClean="0">
                <a:latin typeface="Open Sans"/>
              </a:rPr>
              <a:t>Problem avoided by preventing T</a:t>
            </a:r>
            <a:r>
              <a:rPr lang="en-US" altLang="en-US" sz="2000" b="1" baseline="-25000" dirty="0" smtClean="0">
                <a:latin typeface="Open Sans"/>
              </a:rPr>
              <a:t>3</a:t>
            </a:r>
            <a:r>
              <a:rPr lang="en-US" altLang="en-US" sz="2000" b="1" dirty="0" smtClean="0">
                <a:latin typeface="Open Sans"/>
              </a:rPr>
              <a:t> from reading </a:t>
            </a:r>
            <a:r>
              <a:rPr lang="en-US" altLang="en-US" sz="2000" b="1" dirty="0" err="1" smtClean="0">
                <a:latin typeface="Open Sans"/>
              </a:rPr>
              <a:t>bal</a:t>
            </a:r>
            <a:r>
              <a:rPr lang="en-US" altLang="en-US" sz="2000" b="1" baseline="-25000" dirty="0" err="1" smtClean="0">
                <a:latin typeface="Open Sans"/>
              </a:rPr>
              <a:t>x</a:t>
            </a:r>
            <a:r>
              <a:rPr lang="en-US" altLang="en-US" sz="2000" b="1" dirty="0" smtClean="0">
                <a:latin typeface="Open Sans"/>
              </a:rPr>
              <a:t> until after T</a:t>
            </a:r>
            <a:r>
              <a:rPr lang="en-US" altLang="en-US" sz="2000" b="1" baseline="-25000" dirty="0" smtClean="0">
                <a:latin typeface="Open Sans"/>
              </a:rPr>
              <a:t>4</a:t>
            </a:r>
            <a:r>
              <a:rPr lang="en-US" altLang="en-US" sz="2000" b="1" dirty="0" smtClean="0">
                <a:latin typeface="Open Sans"/>
              </a:rPr>
              <a:t> commits or aborts.</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497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497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49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79" grpId="0" build="p"/>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a:xfrm>
            <a:off x="3157026" y="379975"/>
            <a:ext cx="9797918" cy="610980"/>
          </a:xfrm>
        </p:spPr>
        <p:txBody>
          <a:bodyPr/>
          <a:lstStyle/>
          <a:p>
            <a:pPr algn="just" eaLnBrk="1" hangingPunct="1">
              <a:defRPr/>
            </a:pPr>
            <a:r>
              <a:rPr sz="4000">
                <a:solidFill>
                  <a:schemeClr val="tx1"/>
                </a:solidFill>
              </a:rPr>
              <a:t>Inconsistent Analysis Problem</a:t>
            </a:r>
          </a:p>
        </p:txBody>
      </p:sp>
      <p:sp>
        <p:nvSpPr>
          <p:cNvPr id="257027" name="Rectangle 3"/>
          <p:cNvSpPr>
            <a:spLocks noGrp="1" noChangeArrowheads="1"/>
          </p:cNvSpPr>
          <p:nvPr>
            <p:ph idx="1"/>
          </p:nvPr>
        </p:nvSpPr>
        <p:spPr>
          <a:xfrm>
            <a:off x="1236508" y="1671143"/>
            <a:ext cx="9026848" cy="4561659"/>
          </a:xfrm>
        </p:spPr>
        <p:txBody>
          <a:bodyPr/>
          <a:lstStyle/>
          <a:p>
            <a:pPr algn="just" eaLnBrk="1" hangingPunct="1"/>
            <a:r>
              <a:rPr lang="en-US" altLang="en-US" sz="2400" b="1" dirty="0" smtClean="0"/>
              <a:t>Occurs when transaction reads several values but second transaction updates some of them during execution of first. </a:t>
            </a:r>
          </a:p>
          <a:p>
            <a:pPr algn="just" eaLnBrk="1" hangingPunct="1"/>
            <a:r>
              <a:rPr lang="en-US" altLang="en-US" sz="2400" b="1" dirty="0" smtClean="0"/>
              <a:t>Sometimes referred to as </a:t>
            </a:r>
            <a:r>
              <a:rPr lang="en-US" altLang="en-US" sz="2400" b="1" i="1" dirty="0" smtClean="0"/>
              <a:t>dirty read</a:t>
            </a:r>
            <a:r>
              <a:rPr lang="en-US" altLang="en-US" sz="2400" b="1" dirty="0" smtClean="0"/>
              <a:t> or </a:t>
            </a:r>
            <a:r>
              <a:rPr lang="en-US" altLang="en-US" sz="2400" b="1" i="1" dirty="0" smtClean="0"/>
              <a:t>unrepeatable read</a:t>
            </a:r>
            <a:r>
              <a:rPr lang="en-US" altLang="en-US" sz="2400" b="1" dirty="0" smtClean="0"/>
              <a:t>. </a:t>
            </a:r>
          </a:p>
          <a:p>
            <a:pPr algn="just" eaLnBrk="1" hangingPunct="1"/>
            <a:r>
              <a:rPr lang="en-US" altLang="en-US" sz="2400" b="1" dirty="0" smtClean="0"/>
              <a:t>T</a:t>
            </a:r>
            <a:r>
              <a:rPr lang="en-US" altLang="en-US" sz="2400" b="1" baseline="-25000" dirty="0" smtClean="0"/>
              <a:t>6</a:t>
            </a:r>
            <a:r>
              <a:rPr lang="en-US" altLang="en-US" sz="2400" b="1" dirty="0" smtClean="0"/>
              <a:t> is totaling balances of account x (£100), account y (£50), and account z (£25).</a:t>
            </a:r>
          </a:p>
          <a:p>
            <a:pPr algn="just" eaLnBrk="1" hangingPunct="1"/>
            <a:r>
              <a:rPr lang="en-US" altLang="en-US" sz="2400" b="1" dirty="0" smtClean="0"/>
              <a:t>Meantime, T</a:t>
            </a:r>
            <a:r>
              <a:rPr lang="en-US" altLang="en-US" sz="2400" b="1" baseline="-25000" dirty="0" smtClean="0"/>
              <a:t>5</a:t>
            </a:r>
            <a:r>
              <a:rPr lang="en-US" altLang="en-US" sz="2400" b="1" dirty="0" smtClean="0"/>
              <a:t> has transferred £10 from </a:t>
            </a:r>
            <a:r>
              <a:rPr lang="en-US" altLang="en-US" sz="2400" b="1" dirty="0" err="1" smtClean="0"/>
              <a:t>bal</a:t>
            </a:r>
            <a:r>
              <a:rPr lang="en-US" altLang="en-US" sz="2400" b="1" baseline="-25000" dirty="0" err="1" smtClean="0"/>
              <a:t>x</a:t>
            </a:r>
            <a:r>
              <a:rPr lang="en-US" altLang="en-US" sz="2400" b="1" dirty="0" smtClean="0"/>
              <a:t> to </a:t>
            </a:r>
            <a:r>
              <a:rPr lang="en-US" altLang="en-US" sz="2400" b="1" dirty="0" err="1" smtClean="0"/>
              <a:t>bal</a:t>
            </a:r>
            <a:r>
              <a:rPr lang="en-US" altLang="en-US" sz="2400" b="1" baseline="-25000" dirty="0" err="1" smtClean="0"/>
              <a:t>z</a:t>
            </a:r>
            <a:r>
              <a:rPr lang="en-US" altLang="en-US" sz="2400" b="1" dirty="0" smtClean="0"/>
              <a:t>, so T</a:t>
            </a:r>
            <a:r>
              <a:rPr lang="en-US" altLang="en-US" sz="2400" b="1" baseline="-25000" dirty="0" smtClean="0"/>
              <a:t>6</a:t>
            </a:r>
            <a:r>
              <a:rPr lang="en-US" altLang="en-US" sz="2400" b="1" dirty="0" smtClean="0"/>
              <a:t> now has wrong result (£10 too high).</a:t>
            </a:r>
          </a:p>
        </p:txBody>
      </p:sp>
      <p:pic>
        <p:nvPicPr>
          <p:cNvPr id="102402" name="Picture 2" descr="http://www.opendoorwayreflections.com/wp-content/uploads/2014/10/problems-1.jpg"/>
          <p:cNvPicPr>
            <a:picLocks noChangeAspect="1" noChangeArrowheads="1"/>
          </p:cNvPicPr>
          <p:nvPr/>
        </p:nvPicPr>
        <p:blipFill>
          <a:blip r:embed="rId2"/>
          <a:srcRect/>
          <a:stretch>
            <a:fillRect/>
          </a:stretch>
        </p:blipFill>
        <p:spPr bwMode="auto">
          <a:xfrm>
            <a:off x="4114800" y="4725857"/>
            <a:ext cx="3347526" cy="2390134"/>
          </a:xfrm>
          <a:prstGeom prst="rect">
            <a:avLst/>
          </a:prstGeom>
          <a:ln>
            <a:noFill/>
          </a:ln>
          <a:effectLst>
            <a:softEdge rad="112500"/>
          </a:effectLst>
        </p:spPr>
      </p:pic>
      <p:sp>
        <p:nvSpPr>
          <p:cNvPr id="7" name="Rectangle 6"/>
          <p:cNvSpPr/>
          <p:nvPr/>
        </p:nvSpPr>
        <p:spPr>
          <a:xfrm>
            <a:off x="4820806" y="7115991"/>
            <a:ext cx="1992853" cy="230832"/>
          </a:xfrm>
          <a:prstGeom prst="rect">
            <a:avLst/>
          </a:prstGeom>
        </p:spPr>
        <p:txBody>
          <a:bodyPr wrap="none">
            <a:spAutoFit/>
          </a:bodyPr>
          <a:lstStyle/>
          <a:p>
            <a:r>
              <a:rPr lang="en-US" sz="900" dirty="0" smtClean="0">
                <a:latin typeface="Open Sans"/>
                <a:hlinkClick r:id="rId3"/>
              </a:rPr>
              <a:t>seventhsoulmountain.blogspot.com</a:t>
            </a:r>
            <a:endParaRPr lang="en-US" sz="900" dirty="0">
              <a:latin typeface="Open Sans"/>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702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702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702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702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27" grpId="0" build="p"/>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8051" name="Rectangle 3"/>
          <p:cNvSpPr>
            <a:spLocks noGrp="1" noChangeArrowheads="1"/>
          </p:cNvSpPr>
          <p:nvPr>
            <p:ph idx="1"/>
          </p:nvPr>
        </p:nvSpPr>
        <p:spPr>
          <a:xfrm>
            <a:off x="1288653" y="5542701"/>
            <a:ext cx="8974699" cy="1282966"/>
          </a:xfrm>
        </p:spPr>
        <p:txBody>
          <a:bodyPr/>
          <a:lstStyle/>
          <a:p>
            <a:pPr algn="just" eaLnBrk="1" hangingPunct="1"/>
            <a:r>
              <a:rPr lang="en-US" altLang="en-US" sz="2400" b="1" dirty="0" smtClean="0"/>
              <a:t>Problem avoided by preventing T</a:t>
            </a:r>
            <a:r>
              <a:rPr lang="en-US" altLang="en-US" sz="2400" b="1" baseline="-25000" dirty="0" smtClean="0"/>
              <a:t>6</a:t>
            </a:r>
            <a:r>
              <a:rPr lang="en-US" altLang="en-US" sz="2400" b="1" dirty="0" smtClean="0"/>
              <a:t> from reading </a:t>
            </a:r>
            <a:r>
              <a:rPr lang="en-US" altLang="en-US" sz="2400" b="1" dirty="0" err="1" smtClean="0"/>
              <a:t>bal</a:t>
            </a:r>
            <a:r>
              <a:rPr lang="en-US" altLang="en-US" sz="2400" b="1" baseline="-25000" dirty="0" err="1" smtClean="0"/>
              <a:t>x</a:t>
            </a:r>
            <a:r>
              <a:rPr lang="en-US" altLang="en-US" sz="2400" b="1" dirty="0" smtClean="0"/>
              <a:t> and </a:t>
            </a:r>
            <a:r>
              <a:rPr lang="en-US" altLang="en-US" sz="2400" b="1" dirty="0" err="1" smtClean="0"/>
              <a:t>bal</a:t>
            </a:r>
            <a:r>
              <a:rPr lang="en-US" altLang="en-US" sz="2400" b="1" baseline="-25000" dirty="0" err="1" smtClean="0"/>
              <a:t>z</a:t>
            </a:r>
            <a:r>
              <a:rPr lang="en-US" altLang="en-US" sz="2400" b="1" dirty="0" smtClean="0"/>
              <a:t> until after T</a:t>
            </a:r>
            <a:r>
              <a:rPr lang="en-US" altLang="en-US" sz="2400" b="1" baseline="-25000" dirty="0" smtClean="0"/>
              <a:t>5</a:t>
            </a:r>
            <a:r>
              <a:rPr lang="en-US" altLang="en-US" sz="2400" b="1" dirty="0" smtClean="0"/>
              <a:t> completed updates.</a:t>
            </a:r>
          </a:p>
        </p:txBody>
      </p:sp>
      <p:pic>
        <p:nvPicPr>
          <p:cNvPr id="258052" name="Picture 4" descr="DS3-Figure 19-06"/>
          <p:cNvPicPr>
            <a:picLocks noChangeAspect="1" noChangeArrowheads="1"/>
          </p:cNvPicPr>
          <p:nvPr/>
        </p:nvPicPr>
        <p:blipFill>
          <a:blip r:embed="rId2"/>
          <a:srcRect/>
          <a:stretch>
            <a:fillRect/>
          </a:stretch>
        </p:blipFill>
        <p:spPr bwMode="auto">
          <a:xfrm>
            <a:off x="1414781" y="1619552"/>
            <a:ext cx="8669673" cy="3695643"/>
          </a:xfrm>
          <a:prstGeom prst="rect">
            <a:avLst/>
          </a:prstGeom>
          <a:noFill/>
          <a:ln w="9525">
            <a:noFill/>
            <a:miter lim="800000"/>
            <a:headEnd/>
            <a:tailEnd/>
          </a:ln>
        </p:spPr>
      </p:pic>
      <p:sp>
        <p:nvSpPr>
          <p:cNvPr id="8" name="Rectangle 2"/>
          <p:cNvSpPr txBox="1">
            <a:spLocks noChangeArrowheads="1"/>
          </p:cNvSpPr>
          <p:nvPr/>
        </p:nvSpPr>
        <p:spPr bwMode="auto">
          <a:xfrm>
            <a:off x="3157026" y="379975"/>
            <a:ext cx="9797918" cy="61098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smtClean="0">
                <a:ln>
                  <a:noFill/>
                </a:ln>
                <a:solidFill>
                  <a:schemeClr val="tx1"/>
                </a:solidFill>
                <a:effectLst/>
                <a:uLnTx/>
                <a:uFillTx/>
                <a:latin typeface="Open Sans"/>
                <a:ea typeface="+mj-ea"/>
                <a:cs typeface="+mj-cs"/>
              </a:rPr>
              <a:t>Inconsistent Analysis Problem</a:t>
            </a:r>
            <a:endParaRPr kumimoji="0" lang="en-US" sz="4000" b="1" i="0" u="none" strike="noStrike" kern="1200" cap="none" spc="0" normalizeH="0" baseline="0" noProof="0">
              <a:ln>
                <a:noFill/>
              </a:ln>
              <a:solidFill>
                <a:schemeClr val="tx1"/>
              </a:solidFill>
              <a:effectLst/>
              <a:uLnTx/>
              <a:uFillTx/>
              <a:latin typeface="Open Sans"/>
              <a:ea typeface="+mj-ea"/>
              <a:cs typeface="+mj-cs"/>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5805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805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51"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a:xfrm>
            <a:off x="3456578" y="401677"/>
            <a:ext cx="9797918" cy="610980"/>
          </a:xfrm>
        </p:spPr>
        <p:txBody>
          <a:bodyPr/>
          <a:lstStyle/>
          <a:p>
            <a:pPr algn="just" eaLnBrk="1" hangingPunct="1">
              <a:defRPr/>
            </a:pPr>
            <a:r>
              <a:rPr sz="4400">
                <a:solidFill>
                  <a:schemeClr val="tx1"/>
                </a:solidFill>
              </a:rPr>
              <a:t>Serializability</a:t>
            </a:r>
          </a:p>
        </p:txBody>
      </p:sp>
      <p:sp>
        <p:nvSpPr>
          <p:cNvPr id="259075" name="Rectangle 3"/>
          <p:cNvSpPr>
            <a:spLocks noGrp="1" noChangeArrowheads="1"/>
          </p:cNvSpPr>
          <p:nvPr>
            <p:ph idx="1"/>
          </p:nvPr>
        </p:nvSpPr>
        <p:spPr>
          <a:xfrm>
            <a:off x="1524004" y="1781503"/>
            <a:ext cx="8518641" cy="4038969"/>
          </a:xfrm>
        </p:spPr>
        <p:txBody>
          <a:bodyPr/>
          <a:lstStyle/>
          <a:p>
            <a:pPr algn="just" eaLnBrk="1" hangingPunct="1"/>
            <a:r>
              <a:rPr lang="en-US" altLang="en-US" sz="2400" b="1" dirty="0" smtClean="0"/>
              <a:t>Objective of a concurrency control protocol is to schedule transactions in such a way as to avoid any interference. </a:t>
            </a:r>
          </a:p>
          <a:p>
            <a:pPr algn="just" eaLnBrk="1" hangingPunct="1"/>
            <a:r>
              <a:rPr lang="en-US" altLang="en-US" sz="2400" b="1" dirty="0" smtClean="0"/>
              <a:t>Could run transactions serially, but this limits degree of concurrency or parallelism in system.</a:t>
            </a:r>
          </a:p>
          <a:p>
            <a:pPr algn="just" eaLnBrk="1" hangingPunct="1"/>
            <a:r>
              <a:rPr lang="en-US" altLang="en-US" sz="2400" b="1" dirty="0" err="1" smtClean="0"/>
              <a:t>Serializability</a:t>
            </a:r>
            <a:r>
              <a:rPr lang="en-US" altLang="en-US" sz="2400" b="1" dirty="0" smtClean="0"/>
              <a:t> identifies those executions of transactions guaranteed to ensure consistency.</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90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907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907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07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2362264" y="344005"/>
            <a:ext cx="7992354" cy="873580"/>
          </a:xfrm>
        </p:spPr>
        <p:txBody>
          <a:bodyPr/>
          <a:lstStyle/>
          <a:p>
            <a:pPr algn="r" eaLnBrk="1" hangingPunct="1"/>
            <a:r>
              <a:rPr lang="en-US" sz="3600" dirty="0" smtClean="0">
                <a:latin typeface="Open Sans" pitchFamily="-84" charset="0"/>
              </a:rPr>
              <a:t>LEARNING OUTCOMES</a:t>
            </a:r>
          </a:p>
        </p:txBody>
      </p:sp>
      <p:sp>
        <p:nvSpPr>
          <p:cNvPr id="34819" name="Content Placeholder 2"/>
          <p:cNvSpPr>
            <a:spLocks noGrp="1"/>
          </p:cNvSpPr>
          <p:nvPr>
            <p:ph idx="1"/>
          </p:nvPr>
        </p:nvSpPr>
        <p:spPr>
          <a:xfrm>
            <a:off x="1837110" y="2220686"/>
            <a:ext cx="8350532" cy="3352514"/>
          </a:xfrm>
        </p:spPr>
        <p:txBody>
          <a:bodyPr/>
          <a:lstStyle/>
          <a:p>
            <a:pPr marL="0" indent="0" eaLnBrk="1" hangingPunct="1">
              <a:buNone/>
            </a:pPr>
            <a:r>
              <a:rPr lang="en-AU" sz="3200" dirty="0" smtClean="0"/>
              <a:t>LO 4: Evaluate database processing and security Mechanism</a:t>
            </a:r>
            <a:endParaRPr lang="en-US" sz="3200" dirty="0" smtClean="0">
              <a:latin typeface="Open Sans" pitchFamily="-8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0099" name="Rectangle 3"/>
          <p:cNvSpPr>
            <a:spLocks noGrp="1" noChangeArrowheads="1"/>
          </p:cNvSpPr>
          <p:nvPr>
            <p:ph idx="1"/>
          </p:nvPr>
        </p:nvSpPr>
        <p:spPr>
          <a:xfrm>
            <a:off x="1152125" y="1920147"/>
            <a:ext cx="9441630" cy="5401344"/>
          </a:xfrm>
        </p:spPr>
        <p:txBody>
          <a:bodyPr/>
          <a:lstStyle/>
          <a:p>
            <a:pPr lvl="1" algn="just" eaLnBrk="1" hangingPunct="1">
              <a:buFontTx/>
              <a:buNone/>
            </a:pPr>
            <a:r>
              <a:rPr lang="en-US" altLang="en-US" b="1" u="sng" dirty="0" smtClean="0"/>
              <a:t>Schedule</a:t>
            </a:r>
            <a:endParaRPr lang="en-US" altLang="en-US" b="1" dirty="0" smtClean="0"/>
          </a:p>
          <a:p>
            <a:pPr lvl="1" algn="just" eaLnBrk="1" hangingPunct="1">
              <a:buFontTx/>
              <a:buNone/>
            </a:pPr>
            <a:r>
              <a:rPr lang="en-US" altLang="en-US" b="1" dirty="0" smtClean="0"/>
              <a:t>	Sequence of reads/writes by set of concurrent transactions. </a:t>
            </a:r>
          </a:p>
          <a:p>
            <a:pPr algn="just" eaLnBrk="1" hangingPunct="1">
              <a:lnSpc>
                <a:spcPct val="0"/>
              </a:lnSpc>
              <a:buFont typeface="Monotype Sorts"/>
              <a:buNone/>
            </a:pPr>
            <a:endParaRPr lang="en-US" altLang="en-US" sz="3200" b="1" dirty="0" smtClean="0"/>
          </a:p>
          <a:p>
            <a:pPr lvl="1" algn="just" eaLnBrk="1" hangingPunct="1">
              <a:buFontTx/>
              <a:buNone/>
            </a:pPr>
            <a:r>
              <a:rPr lang="en-US" altLang="en-US" b="1" u="sng" dirty="0" smtClean="0"/>
              <a:t>Serial Schedule</a:t>
            </a:r>
            <a:endParaRPr lang="en-US" altLang="en-US" b="1" dirty="0" smtClean="0"/>
          </a:p>
          <a:p>
            <a:pPr lvl="1" algn="just" eaLnBrk="1" hangingPunct="1">
              <a:buFontTx/>
              <a:buNone/>
            </a:pPr>
            <a:r>
              <a:rPr lang="en-US" altLang="en-US" b="1" dirty="0" smtClean="0"/>
              <a:t>	Schedule where operations of each transaction are executed consecutively without any interleaved operations from other transactions. </a:t>
            </a:r>
          </a:p>
          <a:p>
            <a:pPr algn="just" eaLnBrk="1" hangingPunct="1">
              <a:lnSpc>
                <a:spcPct val="20000"/>
              </a:lnSpc>
              <a:buFont typeface="Monotype Sorts"/>
              <a:buNone/>
            </a:pPr>
            <a:endParaRPr lang="en-US" altLang="en-US" b="1" dirty="0" smtClean="0"/>
          </a:p>
          <a:p>
            <a:pPr algn="just" eaLnBrk="1" hangingPunct="1">
              <a:buFontTx/>
              <a:buChar char="•"/>
            </a:pPr>
            <a:r>
              <a:rPr lang="en-US" altLang="en-US" sz="2400" b="1" dirty="0" smtClean="0"/>
              <a:t>No guarantee that results of all serial executions of a given set of transactions will be identical. </a:t>
            </a:r>
          </a:p>
        </p:txBody>
      </p:sp>
      <p:sp>
        <p:nvSpPr>
          <p:cNvPr id="7" name="Rectangle 2"/>
          <p:cNvSpPr>
            <a:spLocks noGrp="1" noChangeArrowheads="1"/>
          </p:cNvSpPr>
          <p:nvPr>
            <p:ph type="title"/>
          </p:nvPr>
        </p:nvSpPr>
        <p:spPr>
          <a:xfrm>
            <a:off x="3456578" y="401677"/>
            <a:ext cx="9797918" cy="610980"/>
          </a:xfrm>
        </p:spPr>
        <p:txBody>
          <a:bodyPr/>
          <a:lstStyle/>
          <a:p>
            <a:pPr algn="just" eaLnBrk="1" hangingPunct="1">
              <a:defRPr/>
            </a:pPr>
            <a:r>
              <a:rPr sz="4400">
                <a:solidFill>
                  <a:schemeClr val="tx1"/>
                </a:solidFill>
              </a:rPr>
              <a:t>Serializability</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6009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009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009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0099">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009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099" grpId="0" build="p"/>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a:xfrm>
            <a:off x="3267388" y="385911"/>
            <a:ext cx="9797918" cy="610980"/>
          </a:xfrm>
        </p:spPr>
        <p:txBody>
          <a:bodyPr/>
          <a:lstStyle/>
          <a:p>
            <a:pPr algn="just" eaLnBrk="1" hangingPunct="1">
              <a:defRPr/>
            </a:pPr>
            <a:r>
              <a:rPr sz="4400">
                <a:solidFill>
                  <a:schemeClr val="tx1"/>
                </a:solidFill>
              </a:rPr>
              <a:t>Nonserial Schedule</a:t>
            </a:r>
          </a:p>
        </p:txBody>
      </p:sp>
      <p:sp>
        <p:nvSpPr>
          <p:cNvPr id="261123" name="Rectangle 3"/>
          <p:cNvSpPr>
            <a:spLocks noGrp="1" noChangeArrowheads="1"/>
          </p:cNvSpPr>
          <p:nvPr>
            <p:ph idx="1"/>
          </p:nvPr>
        </p:nvSpPr>
        <p:spPr>
          <a:xfrm>
            <a:off x="1336080" y="1797269"/>
            <a:ext cx="8649261" cy="4751728"/>
          </a:xfrm>
        </p:spPr>
        <p:txBody>
          <a:bodyPr/>
          <a:lstStyle/>
          <a:p>
            <a:pPr algn="just" eaLnBrk="1" hangingPunct="1"/>
            <a:r>
              <a:rPr lang="en-US" altLang="en-US" sz="2400" b="1" dirty="0" smtClean="0"/>
              <a:t>Schedule where operations from set of concurrent transactions are interleaved.</a:t>
            </a:r>
          </a:p>
          <a:p>
            <a:pPr algn="just" eaLnBrk="1" hangingPunct="1">
              <a:lnSpc>
                <a:spcPct val="10000"/>
              </a:lnSpc>
            </a:pPr>
            <a:endParaRPr lang="en-US" altLang="en-US" sz="2400" b="1" dirty="0" smtClean="0"/>
          </a:p>
          <a:p>
            <a:pPr algn="just" eaLnBrk="1" hangingPunct="1"/>
            <a:r>
              <a:rPr lang="en-US" altLang="en-US" sz="2400" b="1" dirty="0" smtClean="0"/>
              <a:t>Objective of </a:t>
            </a:r>
            <a:r>
              <a:rPr lang="en-US" altLang="en-US" sz="2400" b="1" dirty="0" err="1" smtClean="0"/>
              <a:t>serializability</a:t>
            </a:r>
            <a:r>
              <a:rPr lang="en-US" altLang="en-US" sz="2400" b="1" dirty="0" smtClean="0"/>
              <a:t> is to find </a:t>
            </a:r>
            <a:r>
              <a:rPr lang="en-US" altLang="en-US" sz="2400" b="1" dirty="0" err="1" smtClean="0"/>
              <a:t>nonserial</a:t>
            </a:r>
            <a:r>
              <a:rPr lang="en-US" altLang="en-US" sz="2400" b="1" dirty="0" smtClean="0"/>
              <a:t> schedules that allow transactions to execute concurrently without interfering with one another.</a:t>
            </a:r>
          </a:p>
          <a:p>
            <a:pPr algn="just" eaLnBrk="1" hangingPunct="1">
              <a:lnSpc>
                <a:spcPct val="10000"/>
              </a:lnSpc>
            </a:pPr>
            <a:endParaRPr lang="en-US" altLang="en-US" sz="2400" b="1" dirty="0" smtClean="0"/>
          </a:p>
          <a:p>
            <a:pPr algn="just" eaLnBrk="1" hangingPunct="1"/>
            <a:r>
              <a:rPr lang="en-US" altLang="en-US" sz="2400" b="1" dirty="0" smtClean="0"/>
              <a:t>In other words, want to find </a:t>
            </a:r>
            <a:r>
              <a:rPr lang="en-US" altLang="en-US" sz="2400" b="1" dirty="0" err="1" smtClean="0"/>
              <a:t>nonserial</a:t>
            </a:r>
            <a:r>
              <a:rPr lang="en-US" altLang="en-US" sz="2400" b="1" dirty="0" smtClean="0"/>
              <a:t> schedules that are equivalent to </a:t>
            </a:r>
            <a:r>
              <a:rPr lang="en-US" altLang="en-US" sz="2400" b="1" i="1" dirty="0" smtClean="0"/>
              <a:t>some</a:t>
            </a:r>
            <a:r>
              <a:rPr lang="en-US" altLang="en-US" sz="2400" b="1" dirty="0" smtClean="0"/>
              <a:t> serial schedule. Such a schedule is called </a:t>
            </a:r>
            <a:r>
              <a:rPr lang="en-US" altLang="en-US" sz="2400" b="1" i="1" dirty="0" err="1" smtClean="0"/>
              <a:t>serializable</a:t>
            </a:r>
            <a:r>
              <a:rPr lang="en-US" altLang="en-US" sz="2400" b="1" dirty="0" smtClean="0"/>
              <a:t>. </a:t>
            </a:r>
            <a:endParaRPr lang="en-US" altLang="en-US" sz="2400" dirty="0" smtClean="0"/>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11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112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11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123" grpId="0" build="p"/>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2146" name="Rectangle 2"/>
          <p:cNvSpPr>
            <a:spLocks noGrp="1" noChangeArrowheads="1"/>
          </p:cNvSpPr>
          <p:nvPr>
            <p:ph type="title"/>
          </p:nvPr>
        </p:nvSpPr>
        <p:spPr>
          <a:xfrm>
            <a:off x="3525829" y="427273"/>
            <a:ext cx="9797918" cy="610980"/>
          </a:xfrm>
        </p:spPr>
        <p:txBody>
          <a:bodyPr/>
          <a:lstStyle/>
          <a:p>
            <a:pPr algn="just" eaLnBrk="1" hangingPunct="1">
              <a:defRPr/>
            </a:pPr>
            <a:r>
              <a:rPr sz="4400">
                <a:solidFill>
                  <a:schemeClr val="tx1"/>
                </a:solidFill>
              </a:rPr>
              <a:t>Serializability</a:t>
            </a:r>
          </a:p>
        </p:txBody>
      </p:sp>
      <p:sp>
        <p:nvSpPr>
          <p:cNvPr id="262147" name="Rectangle 3"/>
          <p:cNvSpPr>
            <a:spLocks noGrp="1" noChangeArrowheads="1"/>
          </p:cNvSpPr>
          <p:nvPr>
            <p:ph idx="1"/>
          </p:nvPr>
        </p:nvSpPr>
        <p:spPr>
          <a:xfrm>
            <a:off x="1035263" y="1765740"/>
            <a:ext cx="9263486" cy="4989314"/>
          </a:xfrm>
        </p:spPr>
        <p:txBody>
          <a:bodyPr/>
          <a:lstStyle/>
          <a:p>
            <a:pPr marL="543163" indent="-543163" algn="just" eaLnBrk="1" hangingPunct="1"/>
            <a:r>
              <a:rPr lang="en-US" altLang="en-US" sz="2800" b="1" dirty="0" smtClean="0"/>
              <a:t>In </a:t>
            </a:r>
            <a:r>
              <a:rPr lang="en-US" altLang="en-US" sz="2800" b="1" dirty="0" err="1" smtClean="0"/>
              <a:t>serializability</a:t>
            </a:r>
            <a:r>
              <a:rPr lang="en-US" altLang="en-US" sz="2800" b="1" dirty="0" smtClean="0"/>
              <a:t>, ordering of read/writes is important:</a:t>
            </a:r>
          </a:p>
          <a:p>
            <a:pPr marL="1133400" lvl="1" indent="-543163" algn="just" eaLnBrk="1" hangingPunct="1">
              <a:buNone/>
            </a:pPr>
            <a:r>
              <a:rPr lang="en-US" altLang="en-US" b="1" dirty="0" smtClean="0"/>
              <a:t>(a) If two transactions only read a data item, they do not conflict and order is not important.</a:t>
            </a:r>
          </a:p>
          <a:p>
            <a:pPr marL="1133400" lvl="1" indent="-543163" algn="just" eaLnBrk="1" hangingPunct="1">
              <a:buNone/>
            </a:pPr>
            <a:r>
              <a:rPr lang="en-US" altLang="en-US" b="1" dirty="0" smtClean="0"/>
              <a:t>(b) If two transactions either read or write separate data items, they do not conflict and order is not important.</a:t>
            </a:r>
          </a:p>
          <a:p>
            <a:pPr marL="1133400" lvl="1" indent="-543163" algn="just" eaLnBrk="1" hangingPunct="1">
              <a:buNone/>
            </a:pPr>
            <a:r>
              <a:rPr lang="en-US" altLang="en-US" b="1" dirty="0" smtClean="0"/>
              <a:t>(c) If one transaction writes a data item and another reads or writes same data item, order of execution is important.</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21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214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214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21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47" grpId="0" build="p"/>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3170" name="Rectangle 2"/>
          <p:cNvSpPr>
            <a:spLocks noGrp="1" noChangeArrowheads="1"/>
          </p:cNvSpPr>
          <p:nvPr>
            <p:ph type="title"/>
          </p:nvPr>
        </p:nvSpPr>
        <p:spPr>
          <a:xfrm>
            <a:off x="2049516" y="559337"/>
            <a:ext cx="8193761" cy="610980"/>
          </a:xfrm>
        </p:spPr>
        <p:txBody>
          <a:bodyPr/>
          <a:lstStyle/>
          <a:p>
            <a:pPr eaLnBrk="1" hangingPunct="1">
              <a:defRPr/>
            </a:pPr>
            <a:r>
              <a:rPr sz="4000">
                <a:solidFill>
                  <a:schemeClr val="tx1"/>
                </a:solidFill>
              </a:rPr>
              <a:t>Example of Conflict Serializability</a:t>
            </a:r>
          </a:p>
        </p:txBody>
      </p:sp>
      <p:pic>
        <p:nvPicPr>
          <p:cNvPr id="263172" name="Picture 4" descr="DS3-Figure 19-07"/>
          <p:cNvPicPr>
            <a:picLocks noChangeAspect="1" noChangeArrowheads="1"/>
          </p:cNvPicPr>
          <p:nvPr/>
        </p:nvPicPr>
        <p:blipFill>
          <a:blip r:embed="rId2"/>
          <a:srcRect/>
          <a:stretch>
            <a:fillRect/>
          </a:stretch>
        </p:blipFill>
        <p:spPr bwMode="auto">
          <a:xfrm>
            <a:off x="1261853" y="1748931"/>
            <a:ext cx="9426785" cy="4446676"/>
          </a:xfrm>
          <a:prstGeom prst="rect">
            <a:avLst/>
          </a:prstGeom>
          <a:noFill/>
          <a:ln w="9525">
            <a:noFill/>
            <a:miter lim="800000"/>
            <a:headEnd/>
            <a:tailEnd/>
          </a:ln>
        </p:spPr>
      </p:pic>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63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4194" name="Rectangle 2"/>
          <p:cNvSpPr>
            <a:spLocks noGrp="1" noChangeArrowheads="1"/>
          </p:cNvSpPr>
          <p:nvPr>
            <p:ph type="title"/>
          </p:nvPr>
        </p:nvSpPr>
        <p:spPr>
          <a:xfrm>
            <a:off x="3393511" y="348443"/>
            <a:ext cx="9797918" cy="610980"/>
          </a:xfrm>
        </p:spPr>
        <p:txBody>
          <a:bodyPr/>
          <a:lstStyle/>
          <a:p>
            <a:pPr algn="just" eaLnBrk="1" hangingPunct="1">
              <a:defRPr/>
            </a:pPr>
            <a:r>
              <a:rPr sz="4400">
                <a:solidFill>
                  <a:schemeClr val="tx1"/>
                </a:solidFill>
              </a:rPr>
              <a:t>Serializability</a:t>
            </a:r>
          </a:p>
        </p:txBody>
      </p:sp>
      <p:sp>
        <p:nvSpPr>
          <p:cNvPr id="264195" name="Rectangle 3"/>
          <p:cNvSpPr>
            <a:spLocks noGrp="1" noChangeArrowheads="1"/>
          </p:cNvSpPr>
          <p:nvPr>
            <p:ph idx="1"/>
          </p:nvPr>
        </p:nvSpPr>
        <p:spPr>
          <a:xfrm>
            <a:off x="1336080" y="2017986"/>
            <a:ext cx="8649261" cy="3088624"/>
          </a:xfrm>
        </p:spPr>
        <p:txBody>
          <a:bodyPr/>
          <a:lstStyle/>
          <a:p>
            <a:pPr algn="just" eaLnBrk="1" hangingPunct="1"/>
            <a:r>
              <a:rPr lang="en-US" altLang="en-US" sz="2400" b="1" dirty="0" smtClean="0"/>
              <a:t>Conflict </a:t>
            </a:r>
            <a:r>
              <a:rPr lang="en-US" altLang="en-US" sz="2400" b="1" dirty="0" err="1" smtClean="0"/>
              <a:t>serializable</a:t>
            </a:r>
            <a:r>
              <a:rPr lang="en-US" altLang="en-US" sz="2400" b="1" dirty="0" smtClean="0"/>
              <a:t> schedule orders any conflicting operations in same way as some serial execution.</a:t>
            </a:r>
            <a:r>
              <a:rPr lang="en-US" altLang="en-US" sz="2400" dirty="0" smtClean="0"/>
              <a:t> </a:t>
            </a:r>
            <a:endParaRPr lang="en-US" altLang="en-US" sz="2400" b="1" dirty="0" smtClean="0"/>
          </a:p>
          <a:p>
            <a:pPr algn="just" eaLnBrk="1" hangingPunct="1"/>
            <a:r>
              <a:rPr lang="en-US" altLang="en-US" sz="2400" b="1" dirty="0" smtClean="0"/>
              <a:t>Under </a:t>
            </a:r>
            <a:r>
              <a:rPr lang="en-US" altLang="en-US" sz="2400" b="1" i="1" dirty="0" smtClean="0"/>
              <a:t>constrained write rule</a:t>
            </a:r>
            <a:r>
              <a:rPr lang="en-US" altLang="en-US" sz="2400" b="1" dirty="0" smtClean="0"/>
              <a:t> (transaction updates data item based on its old value, which is first read), use </a:t>
            </a:r>
            <a:r>
              <a:rPr lang="en-US" altLang="en-US" sz="2400" b="1" i="1" dirty="0" smtClean="0"/>
              <a:t>precedence graph</a:t>
            </a:r>
            <a:r>
              <a:rPr lang="en-US" altLang="en-US" sz="2400" b="1" dirty="0" smtClean="0"/>
              <a:t> to test for </a:t>
            </a:r>
            <a:r>
              <a:rPr lang="en-US" altLang="en-US" sz="2400" b="1" dirty="0" err="1" smtClean="0"/>
              <a:t>serializability</a:t>
            </a:r>
            <a:r>
              <a:rPr lang="en-US" altLang="en-US" sz="2400" b="1" dirty="0" smtClean="0"/>
              <a:t>.</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419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419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195" grpId="0" build="p"/>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a:xfrm>
            <a:off x="3651951" y="559337"/>
            <a:ext cx="9797918" cy="610980"/>
          </a:xfrm>
        </p:spPr>
        <p:txBody>
          <a:bodyPr/>
          <a:lstStyle/>
          <a:p>
            <a:pPr algn="just" eaLnBrk="1" hangingPunct="1">
              <a:defRPr/>
            </a:pPr>
            <a:r>
              <a:rPr sz="4400">
                <a:solidFill>
                  <a:schemeClr val="tx1"/>
                </a:solidFill>
              </a:rPr>
              <a:t>Precedence Graph</a:t>
            </a:r>
          </a:p>
        </p:txBody>
      </p:sp>
      <p:sp>
        <p:nvSpPr>
          <p:cNvPr id="265219" name="Rectangle 3"/>
          <p:cNvSpPr>
            <a:spLocks noGrp="1" noChangeArrowheads="1"/>
          </p:cNvSpPr>
          <p:nvPr>
            <p:ph idx="1"/>
          </p:nvPr>
        </p:nvSpPr>
        <p:spPr>
          <a:xfrm>
            <a:off x="1336080" y="1813034"/>
            <a:ext cx="8927272" cy="3996756"/>
          </a:xfrm>
        </p:spPr>
        <p:txBody>
          <a:bodyPr/>
          <a:lstStyle/>
          <a:p>
            <a:pPr algn="just" eaLnBrk="1" hangingPunct="1"/>
            <a:r>
              <a:rPr lang="en-US" altLang="en-US" b="1" dirty="0" smtClean="0"/>
              <a:t>Create:</a:t>
            </a:r>
          </a:p>
          <a:p>
            <a:pPr lvl="1" algn="just" eaLnBrk="1" hangingPunct="1"/>
            <a:r>
              <a:rPr lang="en-US" altLang="en-US" b="1" dirty="0" smtClean="0"/>
              <a:t>node for each transaction;</a:t>
            </a:r>
          </a:p>
          <a:p>
            <a:pPr lvl="1" algn="just" eaLnBrk="1" hangingPunct="1"/>
            <a:r>
              <a:rPr lang="en-US" altLang="en-US" b="1" dirty="0" smtClean="0"/>
              <a:t>a directed edge T</a:t>
            </a:r>
            <a:r>
              <a:rPr lang="en-US" altLang="en-US" b="1" baseline="-25000" dirty="0" smtClean="0"/>
              <a:t>i</a:t>
            </a:r>
            <a:r>
              <a:rPr lang="en-US" altLang="en-US" b="1" dirty="0" smtClean="0"/>
              <a:t> </a:t>
            </a:r>
            <a:r>
              <a:rPr lang="en-US" altLang="en-US" b="1" dirty="0" smtClean="0">
                <a:sym typeface="Symbol" pitchFamily="18" charset="2"/>
              </a:rPr>
              <a:t></a:t>
            </a:r>
            <a:r>
              <a:rPr lang="en-US" altLang="en-US" b="1" dirty="0" smtClean="0"/>
              <a:t> </a:t>
            </a:r>
            <a:r>
              <a:rPr lang="en-US" altLang="en-US" b="1" dirty="0" err="1" smtClean="0"/>
              <a:t>T</a:t>
            </a:r>
            <a:r>
              <a:rPr lang="en-US" altLang="en-US" b="1" baseline="-25000" dirty="0" err="1" smtClean="0"/>
              <a:t>j</a:t>
            </a:r>
            <a:r>
              <a:rPr lang="en-US" altLang="en-US" b="1" dirty="0" smtClean="0"/>
              <a:t>, if </a:t>
            </a:r>
            <a:r>
              <a:rPr lang="en-US" altLang="en-US" b="1" dirty="0" err="1" smtClean="0"/>
              <a:t>T</a:t>
            </a:r>
            <a:r>
              <a:rPr lang="en-US" altLang="en-US" b="1" baseline="-25000" dirty="0" err="1" smtClean="0"/>
              <a:t>j</a:t>
            </a:r>
            <a:r>
              <a:rPr lang="en-US" altLang="en-US" b="1" dirty="0" smtClean="0"/>
              <a:t> reads the value of an item written by T</a:t>
            </a:r>
            <a:r>
              <a:rPr lang="en-US" altLang="en-US" b="1" baseline="-25000" dirty="0" smtClean="0"/>
              <a:t>I</a:t>
            </a:r>
            <a:r>
              <a:rPr lang="en-US" altLang="en-US" b="1" dirty="0" smtClean="0"/>
              <a:t>;</a:t>
            </a:r>
          </a:p>
          <a:p>
            <a:pPr lvl="1" algn="just" eaLnBrk="1" hangingPunct="1"/>
            <a:r>
              <a:rPr lang="en-US" altLang="en-US" b="1" dirty="0" smtClean="0"/>
              <a:t>a directed edge T</a:t>
            </a:r>
            <a:r>
              <a:rPr lang="en-US" altLang="en-US" b="1" baseline="-25000" dirty="0" smtClean="0"/>
              <a:t>i</a:t>
            </a:r>
            <a:r>
              <a:rPr lang="en-US" altLang="en-US" b="1" dirty="0" smtClean="0"/>
              <a:t> </a:t>
            </a:r>
            <a:r>
              <a:rPr lang="en-US" altLang="en-US" b="1" dirty="0" smtClean="0">
                <a:sym typeface="Symbol" pitchFamily="18" charset="2"/>
              </a:rPr>
              <a:t></a:t>
            </a:r>
            <a:r>
              <a:rPr lang="en-US" altLang="en-US" b="1" dirty="0" smtClean="0"/>
              <a:t> </a:t>
            </a:r>
            <a:r>
              <a:rPr lang="en-US" altLang="en-US" b="1" dirty="0" err="1" smtClean="0"/>
              <a:t>T</a:t>
            </a:r>
            <a:r>
              <a:rPr lang="en-US" altLang="en-US" b="1" baseline="-25000" dirty="0" err="1" smtClean="0"/>
              <a:t>j</a:t>
            </a:r>
            <a:r>
              <a:rPr lang="en-US" altLang="en-US" b="1" dirty="0" smtClean="0"/>
              <a:t>, if </a:t>
            </a:r>
            <a:r>
              <a:rPr lang="en-US" altLang="en-US" b="1" dirty="0" err="1" smtClean="0"/>
              <a:t>T</a:t>
            </a:r>
            <a:r>
              <a:rPr lang="en-US" altLang="en-US" b="1" baseline="-25000" dirty="0" err="1" smtClean="0"/>
              <a:t>j</a:t>
            </a:r>
            <a:r>
              <a:rPr lang="en-US" altLang="en-US" b="1" dirty="0" smtClean="0"/>
              <a:t> writes a value into an item after it has been read by T</a:t>
            </a:r>
            <a:r>
              <a:rPr lang="en-US" altLang="en-US" b="1" baseline="-25000" dirty="0" smtClean="0"/>
              <a:t>i</a:t>
            </a:r>
            <a:r>
              <a:rPr lang="en-US" altLang="en-US" b="1" dirty="0" smtClean="0"/>
              <a:t>. </a:t>
            </a:r>
          </a:p>
          <a:p>
            <a:pPr algn="just" eaLnBrk="1" hangingPunct="1"/>
            <a:r>
              <a:rPr lang="en-US" altLang="en-US" b="1" dirty="0" smtClean="0"/>
              <a:t>If precedence graph contains cycle schedule is not conflict </a:t>
            </a:r>
            <a:r>
              <a:rPr lang="en-US" altLang="en-US" b="1" dirty="0" err="1" smtClean="0"/>
              <a:t>serializable</a:t>
            </a:r>
            <a:r>
              <a:rPr lang="en-US" altLang="en-US" b="1" dirty="0" smtClean="0"/>
              <a:t>.</a:t>
            </a:r>
            <a:endParaRPr lang="en-US" altLang="en-US" dirty="0" smtClean="0"/>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652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521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521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5219">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52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19" grpId="0" build="p"/>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a:xfrm>
            <a:off x="3651951" y="253846"/>
            <a:ext cx="6591326" cy="1099686"/>
          </a:xfrm>
        </p:spPr>
        <p:txBody>
          <a:bodyPr/>
          <a:lstStyle/>
          <a:p>
            <a:pPr eaLnBrk="1" hangingPunct="1">
              <a:defRPr/>
            </a:pPr>
            <a:r>
              <a:rPr sz="3600">
                <a:solidFill>
                  <a:schemeClr val="tx1"/>
                </a:solidFill>
              </a:rPr>
              <a:t>Example - Non-conflict serializable schedule</a:t>
            </a:r>
          </a:p>
        </p:txBody>
      </p:sp>
      <p:sp>
        <p:nvSpPr>
          <p:cNvPr id="266243" name="Rectangle 3"/>
          <p:cNvSpPr>
            <a:spLocks noGrp="1" noChangeArrowheads="1"/>
          </p:cNvSpPr>
          <p:nvPr>
            <p:ph idx="1"/>
          </p:nvPr>
        </p:nvSpPr>
        <p:spPr>
          <a:xfrm>
            <a:off x="1336080" y="1623847"/>
            <a:ext cx="8328182" cy="3183658"/>
          </a:xfrm>
        </p:spPr>
        <p:txBody>
          <a:bodyPr/>
          <a:lstStyle/>
          <a:p>
            <a:pPr algn="just" eaLnBrk="1" hangingPunct="1"/>
            <a:r>
              <a:rPr lang="en-US" altLang="en-US" sz="2000" b="1" dirty="0" smtClean="0"/>
              <a:t>T</a:t>
            </a:r>
            <a:r>
              <a:rPr lang="en-US" altLang="en-US" sz="2000" b="1" baseline="-25000" dirty="0" smtClean="0"/>
              <a:t>9</a:t>
            </a:r>
            <a:r>
              <a:rPr lang="en-US" altLang="en-US" sz="2000" b="1" dirty="0" smtClean="0"/>
              <a:t> is transferring £100 from one account with balance </a:t>
            </a:r>
            <a:r>
              <a:rPr lang="en-US" altLang="en-US" sz="2000" b="1" dirty="0" err="1" smtClean="0"/>
              <a:t>bal</a:t>
            </a:r>
            <a:r>
              <a:rPr lang="en-US" altLang="en-US" sz="2000" b="1" baseline="-25000" dirty="0" err="1" smtClean="0"/>
              <a:t>x</a:t>
            </a:r>
            <a:r>
              <a:rPr lang="en-US" altLang="en-US" sz="2000" b="1" dirty="0" smtClean="0"/>
              <a:t> to another account with balance </a:t>
            </a:r>
            <a:r>
              <a:rPr lang="en-US" altLang="en-US" sz="2000" b="1" dirty="0" err="1" smtClean="0"/>
              <a:t>bal</a:t>
            </a:r>
            <a:r>
              <a:rPr lang="en-US" altLang="en-US" sz="2000" b="1" baseline="-25000" dirty="0" err="1" smtClean="0"/>
              <a:t>y</a:t>
            </a:r>
            <a:r>
              <a:rPr lang="en-US" altLang="en-US" sz="2000" b="1" dirty="0" smtClean="0"/>
              <a:t>.</a:t>
            </a:r>
          </a:p>
          <a:p>
            <a:pPr algn="just" eaLnBrk="1" hangingPunct="1"/>
            <a:r>
              <a:rPr lang="en-US" altLang="en-US" sz="2000" b="1" dirty="0" smtClean="0"/>
              <a:t>T</a:t>
            </a:r>
            <a:r>
              <a:rPr lang="en-US" altLang="en-US" sz="2000" b="1" baseline="-25000" dirty="0" smtClean="0"/>
              <a:t>10</a:t>
            </a:r>
            <a:r>
              <a:rPr lang="en-US" altLang="en-US" sz="2000" b="1" dirty="0" smtClean="0"/>
              <a:t> is increasing balance of these two accounts by 10%. </a:t>
            </a:r>
          </a:p>
          <a:p>
            <a:pPr algn="just" eaLnBrk="1" hangingPunct="1"/>
            <a:r>
              <a:rPr lang="en-US" altLang="en-US" sz="2000" b="1" dirty="0" smtClean="0"/>
              <a:t>Precedence graph has a cycle and so is not </a:t>
            </a:r>
            <a:r>
              <a:rPr lang="en-US" altLang="en-US" sz="2000" b="1" dirty="0" err="1" smtClean="0"/>
              <a:t>serializable</a:t>
            </a:r>
            <a:r>
              <a:rPr lang="en-US" altLang="en-US" sz="2000" b="1" dirty="0" smtClean="0"/>
              <a:t>. </a:t>
            </a:r>
            <a:endParaRPr lang="en-US" altLang="en-US" sz="2000" dirty="0" smtClean="0"/>
          </a:p>
        </p:txBody>
      </p:sp>
      <p:pic>
        <p:nvPicPr>
          <p:cNvPr id="6" name="Picture 4" descr="DS3-Figure 19-08"/>
          <p:cNvPicPr>
            <a:picLocks noChangeAspect="1" noChangeArrowheads="1"/>
          </p:cNvPicPr>
          <p:nvPr/>
        </p:nvPicPr>
        <p:blipFill>
          <a:blip r:embed="rId2"/>
          <a:srcRect/>
          <a:stretch>
            <a:fillRect/>
          </a:stretch>
        </p:blipFill>
        <p:spPr bwMode="auto">
          <a:xfrm>
            <a:off x="1336080" y="3112145"/>
            <a:ext cx="5328561" cy="4450705"/>
          </a:xfrm>
          <a:prstGeom prst="rect">
            <a:avLst/>
          </a:prstGeom>
          <a:noFill/>
          <a:ln w="9525">
            <a:noFill/>
            <a:miter lim="800000"/>
            <a:headEnd/>
            <a:tailEnd/>
          </a:ln>
        </p:spPr>
      </p:pic>
      <p:pic>
        <p:nvPicPr>
          <p:cNvPr id="7" name="Picture 5" descr="DS3-Figure 19-09"/>
          <p:cNvPicPr>
            <a:picLocks noChangeAspect="1" noChangeArrowheads="1"/>
          </p:cNvPicPr>
          <p:nvPr/>
        </p:nvPicPr>
        <p:blipFill>
          <a:blip r:embed="rId3"/>
          <a:srcRect/>
          <a:stretch>
            <a:fillRect/>
          </a:stretch>
        </p:blipFill>
        <p:spPr bwMode="auto">
          <a:xfrm>
            <a:off x="6858001" y="3804876"/>
            <a:ext cx="3483630" cy="2687262"/>
          </a:xfrm>
          <a:prstGeom prst="rect">
            <a:avLst/>
          </a:prstGeom>
          <a:noFill/>
          <a:ln w="9525">
            <a:noFill/>
            <a:miter lim="800000"/>
            <a:headEnd/>
            <a:tailEnd/>
          </a:ln>
        </p:spPr>
      </p:pic>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4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624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62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43" grpId="0" build="p"/>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8290" name="Rectangle 2"/>
          <p:cNvSpPr>
            <a:spLocks noGrp="1" noChangeArrowheads="1"/>
          </p:cNvSpPr>
          <p:nvPr>
            <p:ph type="title"/>
          </p:nvPr>
        </p:nvSpPr>
        <p:spPr>
          <a:xfrm>
            <a:off x="3283153" y="434104"/>
            <a:ext cx="9797918" cy="549707"/>
          </a:xfrm>
        </p:spPr>
        <p:txBody>
          <a:bodyPr/>
          <a:lstStyle/>
          <a:p>
            <a:pPr algn="just" eaLnBrk="1" hangingPunct="1">
              <a:defRPr/>
            </a:pPr>
            <a:r>
              <a:rPr sz="4400">
                <a:solidFill>
                  <a:schemeClr val="tx1"/>
                </a:solidFill>
              </a:rPr>
              <a:t>View Serializability</a:t>
            </a:r>
          </a:p>
        </p:txBody>
      </p:sp>
      <p:sp>
        <p:nvSpPr>
          <p:cNvPr id="268291" name="Rectangle 3"/>
          <p:cNvSpPr>
            <a:spLocks noGrp="1" noChangeArrowheads="1"/>
          </p:cNvSpPr>
          <p:nvPr>
            <p:ph idx="1"/>
          </p:nvPr>
        </p:nvSpPr>
        <p:spPr>
          <a:xfrm>
            <a:off x="1354869" y="1735036"/>
            <a:ext cx="8861186" cy="5644374"/>
          </a:xfrm>
        </p:spPr>
        <p:txBody>
          <a:bodyPr/>
          <a:lstStyle/>
          <a:p>
            <a:pPr algn="just" eaLnBrk="1" hangingPunct="1"/>
            <a:r>
              <a:rPr lang="en-US" altLang="en-US" sz="2400" b="1" dirty="0" smtClean="0"/>
              <a:t>Offers less stringent definition of schedule equivalence than conflict </a:t>
            </a:r>
            <a:r>
              <a:rPr lang="en-US" altLang="en-US" sz="2400" b="1" dirty="0" err="1" smtClean="0"/>
              <a:t>serializability</a:t>
            </a:r>
            <a:r>
              <a:rPr lang="en-US" altLang="en-US" sz="2400" b="1" dirty="0" smtClean="0"/>
              <a:t>. </a:t>
            </a:r>
          </a:p>
          <a:p>
            <a:pPr algn="just" eaLnBrk="1" hangingPunct="1"/>
            <a:r>
              <a:rPr lang="en-US" altLang="en-US" sz="2400" b="1" dirty="0" smtClean="0"/>
              <a:t>Two schedules S</a:t>
            </a:r>
            <a:r>
              <a:rPr lang="en-US" altLang="en-US" sz="2400" b="1" baseline="-25000" dirty="0" smtClean="0"/>
              <a:t>1</a:t>
            </a:r>
            <a:r>
              <a:rPr lang="en-US" altLang="en-US" sz="2400" b="1" dirty="0" smtClean="0"/>
              <a:t> and S</a:t>
            </a:r>
            <a:r>
              <a:rPr lang="en-US" altLang="en-US" sz="2400" b="1" baseline="-25000" dirty="0" smtClean="0"/>
              <a:t>2 </a:t>
            </a:r>
            <a:r>
              <a:rPr lang="en-US" altLang="en-US" sz="2400" b="1" dirty="0" smtClean="0"/>
              <a:t>are view equivalent if:</a:t>
            </a:r>
          </a:p>
          <a:p>
            <a:pPr lvl="1" algn="just" eaLnBrk="1" hangingPunct="1"/>
            <a:r>
              <a:rPr lang="en-US" altLang="en-US" sz="2400" b="1" dirty="0" smtClean="0"/>
              <a:t>For each data item x, if T</a:t>
            </a:r>
            <a:r>
              <a:rPr lang="en-US" altLang="en-US" sz="2400" b="1" baseline="-25000" dirty="0" smtClean="0"/>
              <a:t>i</a:t>
            </a:r>
            <a:r>
              <a:rPr lang="en-US" altLang="en-US" sz="2400" b="1" dirty="0" smtClean="0"/>
              <a:t> reads initial value of x in S</a:t>
            </a:r>
            <a:r>
              <a:rPr lang="en-US" altLang="en-US" sz="2400" b="1" baseline="-25000" dirty="0" smtClean="0"/>
              <a:t>1</a:t>
            </a:r>
            <a:r>
              <a:rPr lang="en-US" altLang="en-US" sz="2400" b="1" dirty="0" smtClean="0"/>
              <a:t>, T</a:t>
            </a:r>
            <a:r>
              <a:rPr lang="en-US" altLang="en-US" sz="2400" b="1" baseline="-25000" dirty="0" smtClean="0"/>
              <a:t>i</a:t>
            </a:r>
            <a:r>
              <a:rPr lang="en-US" altLang="en-US" sz="2400" b="1" dirty="0" smtClean="0"/>
              <a:t> must also read initial value of x in S</a:t>
            </a:r>
            <a:r>
              <a:rPr lang="en-US" altLang="en-US" sz="2400" b="1" baseline="-25000" dirty="0" smtClean="0"/>
              <a:t>2</a:t>
            </a:r>
            <a:r>
              <a:rPr lang="en-US" altLang="en-US" sz="2400" b="1" dirty="0" smtClean="0"/>
              <a:t>.</a:t>
            </a:r>
          </a:p>
          <a:p>
            <a:pPr lvl="1" algn="just" eaLnBrk="1" hangingPunct="1"/>
            <a:r>
              <a:rPr lang="en-US" altLang="en-US" sz="2400" b="1" dirty="0" smtClean="0"/>
              <a:t>For each read on x by T</a:t>
            </a:r>
            <a:r>
              <a:rPr lang="en-US" altLang="en-US" sz="2400" b="1" baseline="-25000" dirty="0" smtClean="0"/>
              <a:t>i</a:t>
            </a:r>
            <a:r>
              <a:rPr lang="en-US" altLang="en-US" sz="2400" b="1" dirty="0" smtClean="0"/>
              <a:t> in S</a:t>
            </a:r>
            <a:r>
              <a:rPr lang="en-US" altLang="en-US" sz="2400" b="1" baseline="-25000" dirty="0" smtClean="0"/>
              <a:t>1</a:t>
            </a:r>
            <a:r>
              <a:rPr lang="en-US" altLang="en-US" sz="2400" b="1" dirty="0" smtClean="0"/>
              <a:t>, if value read by T</a:t>
            </a:r>
            <a:r>
              <a:rPr lang="en-US" altLang="en-US" sz="2400" b="1" baseline="-25000" dirty="0" smtClean="0"/>
              <a:t>i</a:t>
            </a:r>
            <a:r>
              <a:rPr lang="en-US" altLang="en-US" sz="2400" b="1" dirty="0" smtClean="0"/>
              <a:t> is written by </a:t>
            </a:r>
            <a:r>
              <a:rPr lang="en-US" altLang="en-US" sz="2400" b="1" dirty="0" err="1" smtClean="0"/>
              <a:t>T</a:t>
            </a:r>
            <a:r>
              <a:rPr lang="en-US" altLang="en-US" sz="2400" b="1" baseline="-25000" dirty="0" err="1" smtClean="0"/>
              <a:t>j</a:t>
            </a:r>
            <a:r>
              <a:rPr lang="en-US" altLang="en-US" sz="2400" b="1" dirty="0" smtClean="0"/>
              <a:t>, T</a:t>
            </a:r>
            <a:r>
              <a:rPr lang="en-US" altLang="en-US" sz="2400" b="1" baseline="-25000" dirty="0" smtClean="0"/>
              <a:t>i</a:t>
            </a:r>
            <a:r>
              <a:rPr lang="en-US" altLang="en-US" sz="2400" b="1" dirty="0" smtClean="0"/>
              <a:t> must also read value of x produced by </a:t>
            </a:r>
            <a:r>
              <a:rPr lang="en-US" altLang="en-US" sz="2400" b="1" dirty="0" err="1" smtClean="0"/>
              <a:t>T</a:t>
            </a:r>
            <a:r>
              <a:rPr lang="en-US" altLang="en-US" sz="2400" b="1" baseline="-25000" dirty="0" err="1" smtClean="0"/>
              <a:t>j</a:t>
            </a:r>
            <a:r>
              <a:rPr lang="en-US" altLang="en-US" sz="2400" b="1" baseline="-25000" dirty="0" smtClean="0"/>
              <a:t> </a:t>
            </a:r>
            <a:r>
              <a:rPr lang="en-US" altLang="en-US" sz="2400" b="1" dirty="0" smtClean="0"/>
              <a:t>in S</a:t>
            </a:r>
            <a:r>
              <a:rPr lang="en-US" altLang="en-US" sz="2400" b="1" baseline="-25000" dirty="0" smtClean="0"/>
              <a:t>2</a:t>
            </a:r>
            <a:r>
              <a:rPr lang="en-US" altLang="en-US" sz="2400" b="1" dirty="0" smtClean="0"/>
              <a:t>. </a:t>
            </a:r>
          </a:p>
          <a:p>
            <a:pPr lvl="1" algn="just" eaLnBrk="1" hangingPunct="1"/>
            <a:r>
              <a:rPr lang="en-US" altLang="en-US" sz="2400" b="1" dirty="0" smtClean="0"/>
              <a:t>For each data item x, if last write on x performed by T</a:t>
            </a:r>
            <a:r>
              <a:rPr lang="en-US" altLang="en-US" sz="2400" b="1" baseline="-25000" dirty="0" smtClean="0"/>
              <a:t>i</a:t>
            </a:r>
            <a:r>
              <a:rPr lang="en-US" altLang="en-US" sz="2400" b="1" dirty="0" smtClean="0"/>
              <a:t> in S</a:t>
            </a:r>
            <a:r>
              <a:rPr lang="en-US" altLang="en-US" sz="2400" b="1" baseline="-25000" dirty="0" smtClean="0"/>
              <a:t>1</a:t>
            </a:r>
            <a:r>
              <a:rPr lang="en-US" altLang="en-US" sz="2400" b="1" dirty="0" smtClean="0"/>
              <a:t>, same transaction must perform final write on x in S</a:t>
            </a:r>
            <a:r>
              <a:rPr lang="en-US" altLang="en-US" sz="2400" b="1" baseline="-25000" dirty="0" smtClean="0"/>
              <a:t>2</a:t>
            </a:r>
            <a:r>
              <a:rPr lang="en-US" altLang="en-US" sz="2400" b="1" dirty="0" smtClean="0"/>
              <a:t>.</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82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829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8291">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8291">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82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291" grpId="0" build="p"/>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9314" name="Rectangle 2"/>
          <p:cNvSpPr>
            <a:spLocks noGrp="1" noChangeArrowheads="1"/>
          </p:cNvSpPr>
          <p:nvPr>
            <p:ph type="title"/>
          </p:nvPr>
        </p:nvSpPr>
        <p:spPr>
          <a:xfrm>
            <a:off x="3273037" y="371040"/>
            <a:ext cx="9797918" cy="549707"/>
          </a:xfrm>
        </p:spPr>
        <p:txBody>
          <a:bodyPr/>
          <a:lstStyle/>
          <a:p>
            <a:pPr algn="just" eaLnBrk="1" hangingPunct="1">
              <a:defRPr/>
            </a:pPr>
            <a:r>
              <a:rPr sz="4400">
                <a:solidFill>
                  <a:schemeClr val="tx1"/>
                </a:solidFill>
              </a:rPr>
              <a:t>View Serializability</a:t>
            </a:r>
          </a:p>
        </p:txBody>
      </p:sp>
      <p:sp>
        <p:nvSpPr>
          <p:cNvPr id="269315" name="Rectangle 3"/>
          <p:cNvSpPr>
            <a:spLocks noGrp="1" noChangeArrowheads="1"/>
          </p:cNvSpPr>
          <p:nvPr>
            <p:ph idx="1"/>
          </p:nvPr>
        </p:nvSpPr>
        <p:spPr>
          <a:xfrm>
            <a:off x="1336080" y="1608083"/>
            <a:ext cx="8649261" cy="2490951"/>
          </a:xfrm>
        </p:spPr>
        <p:txBody>
          <a:bodyPr/>
          <a:lstStyle/>
          <a:p>
            <a:pPr algn="just" eaLnBrk="1" hangingPunct="1"/>
            <a:r>
              <a:rPr lang="en-US" altLang="en-US" sz="2000" b="1" dirty="0" smtClean="0"/>
              <a:t>Schedule is view </a:t>
            </a:r>
            <a:r>
              <a:rPr lang="en-US" altLang="en-US" sz="2000" b="1" dirty="0" err="1" smtClean="0"/>
              <a:t>serializable</a:t>
            </a:r>
            <a:r>
              <a:rPr lang="en-US" altLang="en-US" sz="2000" b="1" dirty="0" smtClean="0"/>
              <a:t> if it is view equivalent to a serial schedule. </a:t>
            </a:r>
          </a:p>
          <a:p>
            <a:pPr algn="just" eaLnBrk="1" hangingPunct="1"/>
            <a:r>
              <a:rPr lang="en-US" altLang="en-US" sz="2000" b="1" dirty="0" smtClean="0"/>
              <a:t>Every conflict </a:t>
            </a:r>
            <a:r>
              <a:rPr lang="en-US" altLang="en-US" sz="2000" b="1" dirty="0" err="1" smtClean="0"/>
              <a:t>serializable</a:t>
            </a:r>
            <a:r>
              <a:rPr lang="en-US" altLang="en-US" sz="2000" b="1" dirty="0" smtClean="0"/>
              <a:t> schedule is view </a:t>
            </a:r>
            <a:r>
              <a:rPr lang="en-US" altLang="en-US" sz="2000" b="1" dirty="0" err="1" smtClean="0"/>
              <a:t>serializable</a:t>
            </a:r>
            <a:r>
              <a:rPr lang="en-US" altLang="en-US" sz="2000" b="1" dirty="0" smtClean="0"/>
              <a:t>, although converse is not true. </a:t>
            </a:r>
          </a:p>
          <a:p>
            <a:pPr algn="just" eaLnBrk="1" hangingPunct="1"/>
            <a:r>
              <a:rPr lang="en-US" altLang="en-US" sz="2000" b="1" dirty="0" smtClean="0"/>
              <a:t>It can be shown that any view </a:t>
            </a:r>
            <a:r>
              <a:rPr lang="en-US" altLang="en-US" sz="2000" b="1" dirty="0" err="1" smtClean="0"/>
              <a:t>serializable</a:t>
            </a:r>
            <a:r>
              <a:rPr lang="en-US" altLang="en-US" sz="2000" b="1" dirty="0" smtClean="0"/>
              <a:t> schedule that is not conflict </a:t>
            </a:r>
            <a:r>
              <a:rPr lang="en-US" altLang="en-US" sz="2000" b="1" dirty="0" err="1" smtClean="0"/>
              <a:t>serializable</a:t>
            </a:r>
            <a:r>
              <a:rPr lang="en-US" altLang="en-US" sz="2000" b="1" dirty="0" smtClean="0"/>
              <a:t> contains one or more blind writes.</a:t>
            </a:r>
          </a:p>
          <a:p>
            <a:pPr algn="just" eaLnBrk="1" hangingPunct="1"/>
            <a:r>
              <a:rPr lang="en-US" altLang="en-US" sz="2000" b="1" dirty="0" smtClean="0"/>
              <a:t>In general, testing whether schedule is </a:t>
            </a:r>
            <a:r>
              <a:rPr lang="en-US" altLang="en-US" sz="2000" b="1" dirty="0" err="1" smtClean="0"/>
              <a:t>serializable</a:t>
            </a:r>
            <a:r>
              <a:rPr lang="en-US" altLang="en-US" sz="2000" b="1" dirty="0" smtClean="0"/>
              <a:t> is NP-complete.</a:t>
            </a:r>
          </a:p>
        </p:txBody>
      </p:sp>
      <p:pic>
        <p:nvPicPr>
          <p:cNvPr id="6" name="Picture 4" descr="DS3-Figure 19-10"/>
          <p:cNvPicPr>
            <a:picLocks noChangeAspect="1" noChangeArrowheads="1"/>
          </p:cNvPicPr>
          <p:nvPr/>
        </p:nvPicPr>
        <p:blipFill>
          <a:blip r:embed="rId2"/>
          <a:srcRect/>
          <a:stretch>
            <a:fillRect/>
          </a:stretch>
        </p:blipFill>
        <p:spPr bwMode="auto">
          <a:xfrm>
            <a:off x="1792637" y="3901032"/>
            <a:ext cx="8192704" cy="3661817"/>
          </a:xfrm>
          <a:prstGeom prst="rect">
            <a:avLst/>
          </a:prstGeom>
          <a:noFill/>
          <a:ln w="9525">
            <a:noFill/>
            <a:miter lim="800000"/>
            <a:headEnd/>
            <a:tailEnd/>
          </a:ln>
        </p:spPr>
      </p:pic>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93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931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931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93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315" grpId="0" build="p"/>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1362" name="Rectangle 2"/>
          <p:cNvSpPr>
            <a:spLocks noGrp="1" noChangeArrowheads="1"/>
          </p:cNvSpPr>
          <p:nvPr>
            <p:ph type="title"/>
          </p:nvPr>
        </p:nvSpPr>
        <p:spPr>
          <a:xfrm>
            <a:off x="890720" y="364209"/>
            <a:ext cx="9797918" cy="610980"/>
          </a:xfrm>
        </p:spPr>
        <p:txBody>
          <a:bodyPr/>
          <a:lstStyle/>
          <a:p>
            <a:pPr eaLnBrk="1" hangingPunct="1">
              <a:defRPr/>
            </a:pPr>
            <a:r>
              <a:rPr sz="4400">
                <a:solidFill>
                  <a:schemeClr val="tx1"/>
                </a:solidFill>
              </a:rPr>
              <a:t>Recoverability</a:t>
            </a:r>
          </a:p>
        </p:txBody>
      </p:sp>
      <p:sp>
        <p:nvSpPr>
          <p:cNvPr id="271363" name="Rectangle 3"/>
          <p:cNvSpPr>
            <a:spLocks noGrp="1" noChangeArrowheads="1"/>
          </p:cNvSpPr>
          <p:nvPr>
            <p:ph idx="1"/>
          </p:nvPr>
        </p:nvSpPr>
        <p:spPr>
          <a:xfrm>
            <a:off x="1340067" y="1749972"/>
            <a:ext cx="8413421" cy="4989314"/>
          </a:xfrm>
        </p:spPr>
        <p:txBody>
          <a:bodyPr/>
          <a:lstStyle/>
          <a:p>
            <a:pPr algn="just" eaLnBrk="1" hangingPunct="1"/>
            <a:r>
              <a:rPr lang="en-US" altLang="en-US" sz="2400" b="1" dirty="0" err="1" smtClean="0"/>
              <a:t>Serializability</a:t>
            </a:r>
            <a:r>
              <a:rPr lang="en-US" altLang="en-US" sz="2400" b="1" dirty="0" smtClean="0"/>
              <a:t> identifies schedules that maintain database consistency, assuming no transaction fails. </a:t>
            </a:r>
          </a:p>
          <a:p>
            <a:pPr algn="just" eaLnBrk="1" hangingPunct="1"/>
            <a:r>
              <a:rPr lang="en-US" altLang="en-US" sz="2400" b="1" dirty="0" smtClean="0"/>
              <a:t>Could also examine recoverability of transactions within schedule. </a:t>
            </a:r>
          </a:p>
          <a:p>
            <a:pPr algn="just" eaLnBrk="1" hangingPunct="1"/>
            <a:r>
              <a:rPr lang="en-US" altLang="en-US" sz="2400" b="1" dirty="0" smtClean="0"/>
              <a:t>If transaction fails, atomicity requires effects of transaction to be undone. </a:t>
            </a:r>
          </a:p>
          <a:p>
            <a:pPr algn="just" eaLnBrk="1" hangingPunct="1"/>
            <a:r>
              <a:rPr lang="en-US" altLang="en-US" sz="2400" b="1" dirty="0" smtClean="0"/>
              <a:t>Durability states that once transaction commits, its changes cannot be undone (without running another, compensating, transaction). </a:t>
            </a:r>
          </a:p>
        </p:txBody>
      </p:sp>
      <p:sp>
        <p:nvSpPr>
          <p:cNvPr id="6" name="Rounded Rectangular Callout 5"/>
          <p:cNvSpPr/>
          <p:nvPr/>
        </p:nvSpPr>
        <p:spPr>
          <a:xfrm>
            <a:off x="4193628" y="5265683"/>
            <a:ext cx="5770179" cy="1702676"/>
          </a:xfrm>
          <a:prstGeom prst="wedgeRoundRectCallout">
            <a:avLst>
              <a:gd name="adj1" fmla="val -60177"/>
              <a:gd name="adj2" fmla="val 30093"/>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en-US" sz="2000" b="1" dirty="0" smtClean="0">
                <a:latin typeface="Open Sans"/>
              </a:rPr>
              <a:t>A schedule where, for each pair of transactions T</a:t>
            </a:r>
            <a:r>
              <a:rPr lang="en-US" altLang="en-US" sz="2000" b="1" baseline="-25000" dirty="0" smtClean="0">
                <a:latin typeface="Open Sans"/>
              </a:rPr>
              <a:t>i</a:t>
            </a:r>
            <a:r>
              <a:rPr lang="en-US" altLang="en-US" sz="2000" b="1" dirty="0" smtClean="0">
                <a:latin typeface="Open Sans"/>
              </a:rPr>
              <a:t> and </a:t>
            </a:r>
            <a:r>
              <a:rPr lang="en-US" altLang="en-US" sz="2000" b="1" dirty="0" err="1" smtClean="0">
                <a:latin typeface="Open Sans"/>
              </a:rPr>
              <a:t>T</a:t>
            </a:r>
            <a:r>
              <a:rPr lang="en-US" altLang="en-US" sz="2000" b="1" baseline="-25000" dirty="0" err="1" smtClean="0">
                <a:latin typeface="Open Sans"/>
              </a:rPr>
              <a:t>j</a:t>
            </a:r>
            <a:r>
              <a:rPr lang="en-US" altLang="en-US" sz="2000" b="1" dirty="0" smtClean="0">
                <a:latin typeface="Open Sans"/>
              </a:rPr>
              <a:t>, if </a:t>
            </a:r>
            <a:r>
              <a:rPr lang="en-US" altLang="en-US" sz="2000" b="1" dirty="0" err="1" smtClean="0">
                <a:latin typeface="Open Sans"/>
              </a:rPr>
              <a:t>T</a:t>
            </a:r>
            <a:r>
              <a:rPr lang="en-US" altLang="en-US" sz="2000" b="1" baseline="-25000" dirty="0" err="1" smtClean="0">
                <a:latin typeface="Open Sans"/>
              </a:rPr>
              <a:t>j</a:t>
            </a:r>
            <a:r>
              <a:rPr lang="en-US" altLang="en-US" sz="2000" b="1" dirty="0" smtClean="0">
                <a:latin typeface="Open Sans"/>
              </a:rPr>
              <a:t> reads a data item previously written by T</a:t>
            </a:r>
            <a:r>
              <a:rPr lang="en-US" altLang="en-US" sz="2000" b="1" baseline="-25000" dirty="0" smtClean="0">
                <a:latin typeface="Open Sans"/>
              </a:rPr>
              <a:t>i</a:t>
            </a:r>
            <a:r>
              <a:rPr lang="en-US" altLang="en-US" sz="2000" b="1" dirty="0" smtClean="0">
                <a:latin typeface="Open Sans"/>
              </a:rPr>
              <a:t>, then the commit operation of T</a:t>
            </a:r>
            <a:r>
              <a:rPr lang="en-US" altLang="en-US" sz="2000" b="1" baseline="-25000" dirty="0" smtClean="0">
                <a:latin typeface="Open Sans"/>
              </a:rPr>
              <a:t>i</a:t>
            </a:r>
            <a:r>
              <a:rPr lang="en-US" altLang="en-US" sz="2000" b="1" dirty="0" smtClean="0">
                <a:latin typeface="Open Sans"/>
              </a:rPr>
              <a:t> precedes the commit operation of </a:t>
            </a:r>
            <a:r>
              <a:rPr lang="en-US" altLang="en-US" sz="2000" b="1" dirty="0" err="1" smtClean="0">
                <a:latin typeface="Open Sans"/>
              </a:rPr>
              <a:t>T</a:t>
            </a:r>
            <a:r>
              <a:rPr lang="en-US" altLang="en-US" sz="2000" b="1" baseline="-25000" dirty="0" err="1" smtClean="0">
                <a:latin typeface="Open Sans"/>
              </a:rPr>
              <a:t>j</a:t>
            </a:r>
            <a:r>
              <a:rPr lang="en-US" altLang="en-US" sz="2000" b="1" baseline="-25000" dirty="0" smtClean="0">
                <a:latin typeface="Open Sans"/>
              </a:rPr>
              <a:t>.</a:t>
            </a:r>
            <a:endParaRPr lang="en-US" sz="2000" dirty="0">
              <a:latin typeface="Open Sans"/>
            </a:endParaRPr>
          </a:p>
        </p:txBody>
      </p:sp>
      <p:sp>
        <p:nvSpPr>
          <p:cNvPr id="7" name="Rectangle 6"/>
          <p:cNvSpPr/>
          <p:nvPr/>
        </p:nvSpPr>
        <p:spPr>
          <a:xfrm>
            <a:off x="1576550" y="6137362"/>
            <a:ext cx="2049519" cy="830997"/>
          </a:xfrm>
          <a:prstGeom prst="rect">
            <a:avLst/>
          </a:prstGeom>
        </p:spPr>
        <p:txBody>
          <a:bodyPr wrap="square">
            <a:spAutoFit/>
          </a:bodyPr>
          <a:lstStyle/>
          <a:p>
            <a:pPr algn="ctr"/>
            <a:r>
              <a:rPr lang="en-US" sz="2400" b="1" dirty="0" smtClean="0">
                <a:latin typeface="Open Sans"/>
              </a:rPr>
              <a:t>Recoverable Schedule</a:t>
            </a:r>
            <a:endParaRPr lang="en-US" b="1" dirty="0">
              <a:latin typeface="Open Sans"/>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136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136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136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13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36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362264" y="551458"/>
            <a:ext cx="7992354" cy="873579"/>
          </a:xfrm>
        </p:spPr>
        <p:txBody>
          <a:bodyPr/>
          <a:lstStyle/>
          <a:p>
            <a:pPr algn="r" eaLnBrk="1" hangingPunct="1"/>
            <a:r>
              <a:rPr lang="en-US" sz="3600" dirty="0" smtClean="0">
                <a:latin typeface="Open Sans" pitchFamily="-84" charset="0"/>
              </a:rPr>
              <a:t>ACKNOWLEDGEMENT</a:t>
            </a:r>
          </a:p>
        </p:txBody>
      </p:sp>
      <p:sp>
        <p:nvSpPr>
          <p:cNvPr id="35843" name="Content Placeholder 2"/>
          <p:cNvSpPr>
            <a:spLocks noGrp="1"/>
          </p:cNvSpPr>
          <p:nvPr>
            <p:ph idx="1"/>
          </p:nvPr>
        </p:nvSpPr>
        <p:spPr>
          <a:xfrm>
            <a:off x="1419585" y="2205832"/>
            <a:ext cx="4258754" cy="3352514"/>
          </a:xfrm>
        </p:spPr>
        <p:txBody>
          <a:bodyPr/>
          <a:lstStyle/>
          <a:p>
            <a:pPr marL="0" indent="0" eaLnBrk="1" hangingPunct="1">
              <a:buNone/>
            </a:pPr>
            <a:r>
              <a:rPr lang="en-US" dirty="0" smtClean="0">
                <a:latin typeface="Open Sans" pitchFamily="-84" charset="0"/>
              </a:rPr>
              <a:t>These slides have been adapted from Thomas Connolly and Carolyn </a:t>
            </a:r>
            <a:r>
              <a:rPr lang="en-US" dirty="0" err="1" smtClean="0">
                <a:latin typeface="Open Sans" pitchFamily="-84" charset="0"/>
              </a:rPr>
              <a:t>Begg</a:t>
            </a:r>
            <a:r>
              <a:rPr lang="en-US" dirty="0" smtClean="0">
                <a:latin typeface="Open Sans" pitchFamily="-84" charset="0"/>
              </a:rPr>
              <a:t>. 2015. Database Systems: A Practical Approach To Design, Implementation, and Management. Pearson Education. USA. ISBN:978-1-292-06118-4 </a:t>
            </a:r>
          </a:p>
        </p:txBody>
      </p:sp>
      <p:pic>
        <p:nvPicPr>
          <p:cNvPr id="35844" name="Picture 2" descr="D:\SCC\!Ganjil-1415\Course Review\PSBD_Edisi 6.jpg"/>
          <p:cNvPicPr>
            <a:picLocks noChangeAspect="1" noChangeArrowheads="1"/>
          </p:cNvPicPr>
          <p:nvPr/>
        </p:nvPicPr>
        <p:blipFill>
          <a:blip r:embed="rId2"/>
          <a:srcRect/>
          <a:stretch>
            <a:fillRect/>
          </a:stretch>
        </p:blipFill>
        <p:spPr bwMode="auto">
          <a:xfrm>
            <a:off x="6179370" y="1811934"/>
            <a:ext cx="4175249" cy="505240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3410" name="Rectangle 2"/>
          <p:cNvSpPr>
            <a:spLocks noGrp="1" noChangeArrowheads="1"/>
          </p:cNvSpPr>
          <p:nvPr>
            <p:ph type="title"/>
          </p:nvPr>
        </p:nvSpPr>
        <p:spPr>
          <a:xfrm>
            <a:off x="3251620" y="401677"/>
            <a:ext cx="9797918" cy="610980"/>
          </a:xfrm>
        </p:spPr>
        <p:txBody>
          <a:bodyPr/>
          <a:lstStyle/>
          <a:p>
            <a:pPr algn="just" eaLnBrk="1" hangingPunct="1">
              <a:defRPr/>
            </a:pPr>
            <a:r>
              <a:rPr sz="3600">
                <a:solidFill>
                  <a:schemeClr val="tx1"/>
                </a:solidFill>
              </a:rPr>
              <a:t>Concurrency Control Techniques</a:t>
            </a:r>
          </a:p>
        </p:txBody>
      </p:sp>
      <p:sp>
        <p:nvSpPr>
          <p:cNvPr id="273411" name="Rectangle 3"/>
          <p:cNvSpPr>
            <a:spLocks noGrp="1" noChangeArrowheads="1"/>
          </p:cNvSpPr>
          <p:nvPr>
            <p:ph idx="1"/>
          </p:nvPr>
        </p:nvSpPr>
        <p:spPr>
          <a:xfrm>
            <a:off x="1479022" y="1718441"/>
            <a:ext cx="8696559" cy="3801383"/>
          </a:xfrm>
        </p:spPr>
        <p:txBody>
          <a:bodyPr/>
          <a:lstStyle/>
          <a:p>
            <a:pPr algn="just" eaLnBrk="1" hangingPunct="1"/>
            <a:r>
              <a:rPr lang="en-US" altLang="en-US" sz="2400" b="1" dirty="0" smtClean="0"/>
              <a:t>Two basic concurrency control techniques:</a:t>
            </a:r>
          </a:p>
          <a:p>
            <a:pPr algn="just" eaLnBrk="1" hangingPunct="1"/>
            <a:endParaRPr lang="en-US" altLang="en-US" sz="2400" b="1" dirty="0" smtClean="0"/>
          </a:p>
          <a:p>
            <a:pPr algn="just" eaLnBrk="1" hangingPunct="1"/>
            <a:endParaRPr lang="en-US" altLang="en-US" sz="2400" b="1" dirty="0" smtClean="0"/>
          </a:p>
          <a:p>
            <a:pPr algn="just" eaLnBrk="1" hangingPunct="1"/>
            <a:endParaRPr lang="en-US" altLang="en-US" sz="2400" b="1" dirty="0" smtClean="0"/>
          </a:p>
          <a:p>
            <a:pPr algn="just" eaLnBrk="1" hangingPunct="1"/>
            <a:endParaRPr lang="en-US" altLang="en-US" sz="2400" b="1" dirty="0" smtClean="0"/>
          </a:p>
          <a:p>
            <a:pPr algn="just" eaLnBrk="1" hangingPunct="1"/>
            <a:endParaRPr lang="en-US" altLang="en-US" sz="2400" b="1" dirty="0" smtClean="0"/>
          </a:p>
          <a:p>
            <a:pPr algn="just" eaLnBrk="1" hangingPunct="1"/>
            <a:endParaRPr lang="en-US" altLang="en-US" sz="2400" b="1" dirty="0" smtClean="0"/>
          </a:p>
          <a:p>
            <a:pPr algn="just" eaLnBrk="1" hangingPunct="1"/>
            <a:endParaRPr lang="en-US" altLang="en-US" sz="2400" b="1" dirty="0" smtClean="0"/>
          </a:p>
          <a:p>
            <a:pPr algn="just" eaLnBrk="1" hangingPunct="1"/>
            <a:endParaRPr lang="en-US" altLang="en-US" sz="2400" b="1" dirty="0" smtClean="0"/>
          </a:p>
          <a:p>
            <a:pPr algn="just" eaLnBrk="1" hangingPunct="1"/>
            <a:r>
              <a:rPr lang="en-US" altLang="en-US" sz="2400" b="1" dirty="0" smtClean="0"/>
              <a:t>Both are conservative approaches: delay transactions in case they conflict with other transactions. </a:t>
            </a:r>
          </a:p>
          <a:p>
            <a:pPr algn="just" eaLnBrk="1" hangingPunct="1"/>
            <a:r>
              <a:rPr lang="en-US" altLang="en-US" sz="2400" b="1" dirty="0" smtClean="0"/>
              <a:t>Optimistic methods assume conflict is rare and only check for conflicts at commit.</a:t>
            </a:r>
            <a:endParaRPr lang="en-US" altLang="en-US" sz="2400" dirty="0" smtClean="0"/>
          </a:p>
        </p:txBody>
      </p:sp>
      <p:graphicFrame>
        <p:nvGraphicFramePr>
          <p:cNvPr id="7" name="Diagram 6"/>
          <p:cNvGraphicFramePr/>
          <p:nvPr/>
        </p:nvGraphicFramePr>
        <p:xfrm>
          <a:off x="2916617" y="2352107"/>
          <a:ext cx="5376041" cy="26140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3411">
                                            <p:txEl>
                                              <p:pRg st="9" end="9"/>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341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11" grpId="0" build="p"/>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4434" name="Rectangle 2"/>
          <p:cNvSpPr>
            <a:spLocks noGrp="1" noChangeArrowheads="1"/>
          </p:cNvSpPr>
          <p:nvPr>
            <p:ph type="title"/>
          </p:nvPr>
        </p:nvSpPr>
        <p:spPr>
          <a:xfrm>
            <a:off x="3456578" y="329034"/>
            <a:ext cx="9797918" cy="610980"/>
          </a:xfrm>
        </p:spPr>
        <p:txBody>
          <a:bodyPr/>
          <a:lstStyle/>
          <a:p>
            <a:pPr algn="just" eaLnBrk="1" hangingPunct="1">
              <a:defRPr/>
            </a:pPr>
            <a:r>
              <a:rPr sz="4400">
                <a:solidFill>
                  <a:schemeClr val="tx1"/>
                </a:solidFill>
              </a:rPr>
              <a:t>Locking</a:t>
            </a:r>
          </a:p>
        </p:txBody>
      </p:sp>
      <p:sp>
        <p:nvSpPr>
          <p:cNvPr id="274435" name="Rectangle 3"/>
          <p:cNvSpPr>
            <a:spLocks noGrp="1" noChangeArrowheads="1"/>
          </p:cNvSpPr>
          <p:nvPr>
            <p:ph idx="1"/>
          </p:nvPr>
        </p:nvSpPr>
        <p:spPr>
          <a:xfrm>
            <a:off x="1415950" y="1811022"/>
            <a:ext cx="8474795" cy="5179383"/>
          </a:xfrm>
        </p:spPr>
        <p:txBody>
          <a:bodyPr/>
          <a:lstStyle/>
          <a:p>
            <a:pPr algn="just" eaLnBrk="1" hangingPunct="1">
              <a:buFont typeface="Monotype Sorts"/>
              <a:buNone/>
            </a:pPr>
            <a:r>
              <a:rPr lang="en-US" altLang="en-US" sz="2400" b="1" dirty="0" smtClean="0"/>
              <a:t>	Transaction uses locks to deny access to other transactions and so prevent incorrect updates.</a:t>
            </a:r>
          </a:p>
          <a:p>
            <a:pPr algn="just" eaLnBrk="1" hangingPunct="1">
              <a:lnSpc>
                <a:spcPct val="20000"/>
              </a:lnSpc>
              <a:buFont typeface="Monotype Sorts"/>
              <a:buNone/>
            </a:pPr>
            <a:endParaRPr lang="en-US" altLang="en-US" sz="2400" b="1" dirty="0" smtClean="0"/>
          </a:p>
          <a:p>
            <a:pPr algn="just" eaLnBrk="1" hangingPunct="1">
              <a:buFontTx/>
              <a:buChar char="•"/>
            </a:pPr>
            <a:r>
              <a:rPr lang="en-US" altLang="en-US" sz="2400" b="1" dirty="0" smtClean="0"/>
              <a:t>Most widely used approach to ensure </a:t>
            </a:r>
            <a:r>
              <a:rPr lang="en-US" altLang="en-US" sz="2400" b="1" dirty="0" err="1" smtClean="0"/>
              <a:t>serializability</a:t>
            </a:r>
            <a:r>
              <a:rPr lang="en-US" altLang="en-US" sz="2400" b="1" dirty="0" smtClean="0"/>
              <a:t>.</a:t>
            </a:r>
          </a:p>
          <a:p>
            <a:pPr algn="just" eaLnBrk="1" hangingPunct="1">
              <a:buFontTx/>
              <a:buChar char="•"/>
            </a:pPr>
            <a:r>
              <a:rPr lang="en-US" altLang="en-US" sz="2400" b="1" dirty="0" smtClean="0"/>
              <a:t>Generally, a transaction must claim a </a:t>
            </a:r>
            <a:r>
              <a:rPr lang="en-US" altLang="en-US" sz="2400" b="1" i="1" dirty="0" smtClean="0"/>
              <a:t>shared </a:t>
            </a:r>
            <a:r>
              <a:rPr lang="en-US" altLang="en-US" sz="2400" b="1" dirty="0" smtClean="0"/>
              <a:t>(</a:t>
            </a:r>
            <a:r>
              <a:rPr lang="en-US" altLang="en-US" sz="2400" b="1" i="1" dirty="0" smtClean="0"/>
              <a:t>read</a:t>
            </a:r>
            <a:r>
              <a:rPr lang="en-US" altLang="en-US" sz="2400" b="1" dirty="0" smtClean="0"/>
              <a:t>) or </a:t>
            </a:r>
            <a:r>
              <a:rPr lang="en-US" altLang="en-US" sz="2400" b="1" i="1" dirty="0" smtClean="0"/>
              <a:t>exclusive </a:t>
            </a:r>
            <a:r>
              <a:rPr lang="en-US" altLang="en-US" sz="2400" b="1" dirty="0" smtClean="0"/>
              <a:t>(</a:t>
            </a:r>
            <a:r>
              <a:rPr lang="en-US" altLang="en-US" sz="2400" b="1" i="1" dirty="0" smtClean="0"/>
              <a:t>write</a:t>
            </a:r>
            <a:r>
              <a:rPr lang="en-US" altLang="en-US" sz="2400" b="1" dirty="0" smtClean="0"/>
              <a:t>) lock on a data item before read or write. </a:t>
            </a:r>
          </a:p>
          <a:p>
            <a:pPr algn="just" eaLnBrk="1" hangingPunct="1">
              <a:buFontTx/>
              <a:buChar char="•"/>
            </a:pPr>
            <a:r>
              <a:rPr lang="en-US" altLang="en-US" sz="2400" b="1" dirty="0" smtClean="0"/>
              <a:t>Lock prevents another transaction from modifying item or even reading it, in the case of a write lock. </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443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443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443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443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435" grpId="0" build="p"/>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5458" name="Rectangle 2"/>
          <p:cNvSpPr>
            <a:spLocks noGrp="1" noChangeArrowheads="1"/>
          </p:cNvSpPr>
          <p:nvPr>
            <p:ph type="title"/>
          </p:nvPr>
        </p:nvSpPr>
        <p:spPr>
          <a:xfrm>
            <a:off x="3440813" y="385911"/>
            <a:ext cx="9797918" cy="610980"/>
          </a:xfrm>
        </p:spPr>
        <p:txBody>
          <a:bodyPr/>
          <a:lstStyle/>
          <a:p>
            <a:pPr algn="just" eaLnBrk="1" hangingPunct="1">
              <a:defRPr/>
            </a:pPr>
            <a:r>
              <a:rPr sz="4400">
                <a:solidFill>
                  <a:schemeClr val="tx1"/>
                </a:solidFill>
              </a:rPr>
              <a:t>Locking - Basic Rules</a:t>
            </a:r>
          </a:p>
        </p:txBody>
      </p:sp>
      <p:sp>
        <p:nvSpPr>
          <p:cNvPr id="275459" name="Rectangle 3"/>
          <p:cNvSpPr>
            <a:spLocks noGrp="1" noChangeArrowheads="1"/>
          </p:cNvSpPr>
          <p:nvPr>
            <p:ph idx="1"/>
          </p:nvPr>
        </p:nvSpPr>
        <p:spPr>
          <a:xfrm>
            <a:off x="4911506" y="1418898"/>
            <a:ext cx="5184197" cy="5512004"/>
          </a:xfrm>
        </p:spPr>
        <p:txBody>
          <a:bodyPr/>
          <a:lstStyle/>
          <a:p>
            <a:pPr algn="just" eaLnBrk="1" hangingPunct="1"/>
            <a:r>
              <a:rPr lang="en-US" altLang="en-US" sz="2300" b="1" dirty="0" smtClean="0"/>
              <a:t>If transaction has shared lock on item, can read but not update item.</a:t>
            </a:r>
          </a:p>
          <a:p>
            <a:pPr algn="just" eaLnBrk="1" hangingPunct="1"/>
            <a:r>
              <a:rPr lang="en-US" altLang="en-US" sz="2300" b="1" dirty="0" smtClean="0"/>
              <a:t>If transaction has exclusive lock on item, can both read and update item.</a:t>
            </a:r>
          </a:p>
          <a:p>
            <a:pPr algn="just" eaLnBrk="1" hangingPunct="1"/>
            <a:r>
              <a:rPr lang="en-US" altLang="en-US" sz="2300" b="1" dirty="0" smtClean="0"/>
              <a:t>Reads cannot conflict, so more than one transaction can hold shared locks simultaneously on same item. </a:t>
            </a:r>
          </a:p>
          <a:p>
            <a:pPr algn="just" eaLnBrk="1" hangingPunct="1"/>
            <a:r>
              <a:rPr lang="en-US" altLang="en-US" sz="2300" b="1" dirty="0" smtClean="0"/>
              <a:t>Exclusive lock gives transaction exclusive access to that item.</a:t>
            </a:r>
          </a:p>
          <a:p>
            <a:pPr algn="just" eaLnBrk="1" hangingPunct="1"/>
            <a:r>
              <a:rPr lang="en-US" altLang="en-US" sz="2300" b="1" dirty="0" smtClean="0"/>
              <a:t>Some systems allow transaction to upgrade read lock to an exclusive lock, or downgrade exclusive lock to a shared lock.</a:t>
            </a:r>
            <a:endParaRPr lang="en-US" altLang="en-US" sz="2300" dirty="0" smtClean="0"/>
          </a:p>
        </p:txBody>
      </p:sp>
      <p:pic>
        <p:nvPicPr>
          <p:cNvPr id="83970" name="Picture 2" descr="http://synergyexpert.com/wp-content/uploads/2015/06/Rules5.jpg"/>
          <p:cNvPicPr>
            <a:picLocks noChangeAspect="1" noChangeArrowheads="1"/>
          </p:cNvPicPr>
          <p:nvPr/>
        </p:nvPicPr>
        <p:blipFill>
          <a:blip r:embed="rId2"/>
          <a:srcRect/>
          <a:stretch>
            <a:fillRect/>
          </a:stretch>
        </p:blipFill>
        <p:spPr bwMode="auto">
          <a:xfrm>
            <a:off x="1170097" y="3006926"/>
            <a:ext cx="3520692" cy="2306053"/>
          </a:xfrm>
          <a:prstGeom prst="rect">
            <a:avLst/>
          </a:prstGeom>
          <a:ln>
            <a:noFill/>
          </a:ln>
          <a:effectLst>
            <a:softEdge rad="112500"/>
          </a:effectLst>
        </p:spPr>
      </p:pic>
      <p:sp>
        <p:nvSpPr>
          <p:cNvPr id="7" name="Rectangle 6"/>
          <p:cNvSpPr/>
          <p:nvPr/>
        </p:nvSpPr>
        <p:spPr>
          <a:xfrm>
            <a:off x="2528299" y="5312979"/>
            <a:ext cx="1159292" cy="230832"/>
          </a:xfrm>
          <a:prstGeom prst="rect">
            <a:avLst/>
          </a:prstGeom>
        </p:spPr>
        <p:txBody>
          <a:bodyPr wrap="none">
            <a:spAutoFit/>
          </a:bodyPr>
          <a:lstStyle/>
          <a:p>
            <a:r>
              <a:rPr lang="en-US" sz="900" dirty="0" smtClean="0">
                <a:latin typeface="Open Sans"/>
                <a:hlinkClick r:id="rId3"/>
              </a:rPr>
              <a:t>synergyexpert.com</a:t>
            </a:r>
            <a:endParaRPr lang="en-US" sz="900" dirty="0">
              <a:latin typeface="Open Sans"/>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54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545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545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54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54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59" grpId="0" build="p"/>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a:xfrm>
            <a:off x="1215476" y="2325368"/>
            <a:ext cx="3448523" cy="1221873"/>
          </a:xfrm>
        </p:spPr>
        <p:txBody>
          <a:bodyPr/>
          <a:lstStyle/>
          <a:p>
            <a:pPr eaLnBrk="1" hangingPunct="1">
              <a:defRPr/>
            </a:pPr>
            <a:r>
              <a:rPr sz="3200">
                <a:solidFill>
                  <a:schemeClr val="tx1"/>
                </a:solidFill>
              </a:rPr>
              <a:t>Example - Incorrect Locking Schedule</a:t>
            </a:r>
          </a:p>
        </p:txBody>
      </p:sp>
      <p:sp>
        <p:nvSpPr>
          <p:cNvPr id="67587" name="Rectangle 3"/>
          <p:cNvSpPr>
            <a:spLocks noGrp="1" noChangeArrowheads="1"/>
          </p:cNvSpPr>
          <p:nvPr>
            <p:ph idx="1"/>
          </p:nvPr>
        </p:nvSpPr>
        <p:spPr>
          <a:xfrm>
            <a:off x="1215476" y="4918841"/>
            <a:ext cx="9027801" cy="2297167"/>
          </a:xfrm>
        </p:spPr>
        <p:txBody>
          <a:bodyPr/>
          <a:lstStyle/>
          <a:p>
            <a:pPr algn="just" eaLnBrk="1" hangingPunct="1"/>
            <a:r>
              <a:rPr lang="en-US" altLang="en-US" sz="2000" b="1" dirty="0" smtClean="0"/>
              <a:t>For two transactions above, a valid schedule using these rules is:</a:t>
            </a:r>
          </a:p>
          <a:p>
            <a:pPr algn="just" eaLnBrk="1" hangingPunct="1">
              <a:lnSpc>
                <a:spcPct val="40000"/>
              </a:lnSpc>
            </a:pPr>
            <a:endParaRPr lang="en-US" altLang="en-US" sz="2000" b="1" dirty="0" smtClean="0"/>
          </a:p>
          <a:p>
            <a:pPr algn="just" eaLnBrk="1" hangingPunct="1">
              <a:buFont typeface="Monotype Sorts"/>
              <a:buNone/>
            </a:pPr>
            <a:r>
              <a:rPr lang="en-US" altLang="en-US" sz="2000" b="1" dirty="0" smtClean="0"/>
              <a:t>S = {</a:t>
            </a:r>
            <a:r>
              <a:rPr lang="en-US" altLang="en-US" sz="2000" b="1" dirty="0" err="1" smtClean="0"/>
              <a:t>write_lock</a:t>
            </a:r>
            <a:r>
              <a:rPr lang="en-US" altLang="en-US" sz="2000" b="1" dirty="0" smtClean="0"/>
              <a:t>(T</a:t>
            </a:r>
            <a:r>
              <a:rPr lang="en-US" altLang="en-US" sz="2000" b="1" baseline="-25000" dirty="0" smtClean="0"/>
              <a:t>9</a:t>
            </a:r>
            <a:r>
              <a:rPr lang="en-US" altLang="en-US" sz="2000" b="1" dirty="0" smtClean="0"/>
              <a:t>, </a:t>
            </a:r>
            <a:r>
              <a:rPr lang="en-US" altLang="en-US" sz="2000" b="1" dirty="0" err="1" smtClean="0"/>
              <a:t>bal</a:t>
            </a:r>
            <a:r>
              <a:rPr lang="en-US" altLang="en-US" sz="2000" b="1" baseline="-25000" dirty="0" err="1" smtClean="0"/>
              <a:t>x</a:t>
            </a:r>
            <a:r>
              <a:rPr lang="en-US" altLang="en-US" sz="2000" b="1" dirty="0" smtClean="0"/>
              <a:t>), read(T</a:t>
            </a:r>
            <a:r>
              <a:rPr lang="en-US" altLang="en-US" sz="2000" b="1" baseline="-25000" dirty="0" smtClean="0"/>
              <a:t>9</a:t>
            </a:r>
            <a:r>
              <a:rPr lang="en-US" altLang="en-US" sz="2000" b="1" dirty="0" smtClean="0"/>
              <a:t>, </a:t>
            </a:r>
            <a:r>
              <a:rPr lang="en-US" altLang="en-US" sz="2000" b="1" dirty="0" err="1" smtClean="0"/>
              <a:t>bal</a:t>
            </a:r>
            <a:r>
              <a:rPr lang="en-US" altLang="en-US" sz="2000" b="1" baseline="-25000" dirty="0" err="1" smtClean="0"/>
              <a:t>x</a:t>
            </a:r>
            <a:r>
              <a:rPr lang="en-US" altLang="en-US" sz="2000" b="1" dirty="0" smtClean="0"/>
              <a:t>), write(T</a:t>
            </a:r>
            <a:r>
              <a:rPr lang="en-US" altLang="en-US" sz="2000" b="1" baseline="-25000" dirty="0" smtClean="0"/>
              <a:t>9</a:t>
            </a:r>
            <a:r>
              <a:rPr lang="en-US" altLang="en-US" sz="2000" b="1" dirty="0" smtClean="0"/>
              <a:t>, </a:t>
            </a:r>
            <a:r>
              <a:rPr lang="en-US" altLang="en-US" sz="2000" b="1" dirty="0" err="1" smtClean="0"/>
              <a:t>bal</a:t>
            </a:r>
            <a:r>
              <a:rPr lang="en-US" altLang="en-US" sz="2000" b="1" baseline="-25000" dirty="0" err="1" smtClean="0"/>
              <a:t>x</a:t>
            </a:r>
            <a:r>
              <a:rPr lang="en-US" altLang="en-US" sz="2000" b="1" dirty="0" smtClean="0"/>
              <a:t>), unlock(T</a:t>
            </a:r>
            <a:r>
              <a:rPr lang="en-US" altLang="en-US" sz="2000" b="1" baseline="-25000" dirty="0" smtClean="0"/>
              <a:t>9</a:t>
            </a:r>
            <a:r>
              <a:rPr lang="en-US" altLang="en-US" sz="2000" b="1" dirty="0" smtClean="0"/>
              <a:t>, </a:t>
            </a:r>
            <a:r>
              <a:rPr lang="en-US" altLang="en-US" sz="2000" b="1" dirty="0" err="1" smtClean="0"/>
              <a:t>bal</a:t>
            </a:r>
            <a:r>
              <a:rPr lang="en-US" altLang="en-US" sz="2000" b="1" baseline="-25000" dirty="0" err="1" smtClean="0"/>
              <a:t>x</a:t>
            </a:r>
            <a:r>
              <a:rPr lang="en-US" altLang="en-US" sz="2000" b="1" dirty="0" smtClean="0"/>
              <a:t>), </a:t>
            </a:r>
            <a:r>
              <a:rPr lang="en-US" altLang="en-US" sz="2000" b="1" dirty="0" err="1" smtClean="0"/>
              <a:t>write_lock</a:t>
            </a:r>
            <a:r>
              <a:rPr lang="en-US" altLang="en-US" sz="2000" b="1" dirty="0" smtClean="0"/>
              <a:t>(T</a:t>
            </a:r>
            <a:r>
              <a:rPr lang="en-US" altLang="en-US" sz="2000" b="1" baseline="-25000" dirty="0" smtClean="0"/>
              <a:t>10</a:t>
            </a:r>
            <a:r>
              <a:rPr lang="en-US" altLang="en-US" sz="2000" b="1" dirty="0" smtClean="0"/>
              <a:t>, </a:t>
            </a:r>
            <a:r>
              <a:rPr lang="en-US" altLang="en-US" sz="2000" b="1" dirty="0" err="1" smtClean="0"/>
              <a:t>bal</a:t>
            </a:r>
            <a:r>
              <a:rPr lang="en-US" altLang="en-US" sz="2000" b="1" baseline="-25000" dirty="0" err="1" smtClean="0"/>
              <a:t>x</a:t>
            </a:r>
            <a:r>
              <a:rPr lang="en-US" altLang="en-US" sz="2000" b="1" dirty="0" smtClean="0"/>
              <a:t>), read(T</a:t>
            </a:r>
            <a:r>
              <a:rPr lang="en-US" altLang="en-US" sz="2000" b="1" baseline="-25000" dirty="0" smtClean="0"/>
              <a:t>10</a:t>
            </a:r>
            <a:r>
              <a:rPr lang="en-US" altLang="en-US" sz="2000" b="1" dirty="0" smtClean="0"/>
              <a:t>, </a:t>
            </a:r>
            <a:r>
              <a:rPr lang="en-US" altLang="en-US" sz="2000" b="1" dirty="0" err="1" smtClean="0"/>
              <a:t>bal</a:t>
            </a:r>
            <a:r>
              <a:rPr lang="en-US" altLang="en-US" sz="2000" b="1" baseline="-25000" dirty="0" err="1" smtClean="0"/>
              <a:t>x</a:t>
            </a:r>
            <a:r>
              <a:rPr lang="en-US" altLang="en-US" sz="2000" b="1" dirty="0" smtClean="0"/>
              <a:t>), write(T</a:t>
            </a:r>
            <a:r>
              <a:rPr lang="en-US" altLang="en-US" sz="2000" b="1" baseline="-25000" dirty="0" smtClean="0"/>
              <a:t>10</a:t>
            </a:r>
            <a:r>
              <a:rPr lang="en-US" altLang="en-US" sz="2000" b="1" dirty="0" smtClean="0"/>
              <a:t>, </a:t>
            </a:r>
            <a:r>
              <a:rPr lang="en-US" altLang="en-US" sz="2000" b="1" dirty="0" err="1" smtClean="0"/>
              <a:t>bal</a:t>
            </a:r>
            <a:r>
              <a:rPr lang="en-US" altLang="en-US" sz="2000" b="1" baseline="-25000" dirty="0" err="1" smtClean="0"/>
              <a:t>x</a:t>
            </a:r>
            <a:r>
              <a:rPr lang="en-US" altLang="en-US" sz="2000" b="1" dirty="0" smtClean="0"/>
              <a:t>), unlock(T</a:t>
            </a:r>
            <a:r>
              <a:rPr lang="en-US" altLang="en-US" sz="2000" b="1" baseline="-25000" dirty="0" smtClean="0"/>
              <a:t>10</a:t>
            </a:r>
            <a:r>
              <a:rPr lang="en-US" altLang="en-US" sz="2000" b="1" dirty="0" smtClean="0"/>
              <a:t>, </a:t>
            </a:r>
            <a:r>
              <a:rPr lang="en-US" altLang="en-US" sz="2000" b="1" dirty="0" err="1" smtClean="0"/>
              <a:t>bal</a:t>
            </a:r>
            <a:r>
              <a:rPr lang="en-US" altLang="en-US" sz="2000" b="1" baseline="-25000" dirty="0" err="1" smtClean="0"/>
              <a:t>x</a:t>
            </a:r>
            <a:r>
              <a:rPr lang="en-US" altLang="en-US" sz="2000" b="1" dirty="0" smtClean="0"/>
              <a:t>), </a:t>
            </a:r>
            <a:r>
              <a:rPr lang="en-US" altLang="en-US" sz="2000" b="1" dirty="0" err="1" smtClean="0"/>
              <a:t>write_lock</a:t>
            </a:r>
            <a:r>
              <a:rPr lang="en-US" altLang="en-US" sz="2000" b="1" dirty="0" smtClean="0"/>
              <a:t>(T</a:t>
            </a:r>
            <a:r>
              <a:rPr lang="en-US" altLang="en-US" sz="2000" b="1" baseline="-25000" dirty="0" smtClean="0"/>
              <a:t>10</a:t>
            </a:r>
            <a:r>
              <a:rPr lang="en-US" altLang="en-US" sz="2000" b="1" dirty="0" smtClean="0"/>
              <a:t>, </a:t>
            </a:r>
            <a:r>
              <a:rPr lang="en-US" altLang="en-US" sz="2000" b="1" dirty="0" err="1" smtClean="0"/>
              <a:t>bal</a:t>
            </a:r>
            <a:r>
              <a:rPr lang="en-US" altLang="en-US" sz="2000" b="1" baseline="-25000" dirty="0" err="1" smtClean="0"/>
              <a:t>y</a:t>
            </a:r>
            <a:r>
              <a:rPr lang="en-US" altLang="en-US" sz="2000" b="1" dirty="0" smtClean="0"/>
              <a:t>), read(T</a:t>
            </a:r>
            <a:r>
              <a:rPr lang="en-US" altLang="en-US" sz="2000" b="1" baseline="-25000" dirty="0" smtClean="0"/>
              <a:t>10</a:t>
            </a:r>
            <a:r>
              <a:rPr lang="en-US" altLang="en-US" sz="2000" b="1" dirty="0" smtClean="0"/>
              <a:t>, </a:t>
            </a:r>
            <a:r>
              <a:rPr lang="en-US" altLang="en-US" sz="2000" b="1" dirty="0" err="1" smtClean="0"/>
              <a:t>bal</a:t>
            </a:r>
            <a:r>
              <a:rPr lang="en-US" altLang="en-US" sz="2000" b="1" baseline="-25000" dirty="0" err="1" smtClean="0"/>
              <a:t>y</a:t>
            </a:r>
            <a:r>
              <a:rPr lang="en-US" altLang="en-US" sz="2000" b="1" dirty="0" smtClean="0"/>
              <a:t>), write(T</a:t>
            </a:r>
            <a:r>
              <a:rPr lang="en-US" altLang="en-US" sz="2000" b="1" baseline="-25000" dirty="0" smtClean="0"/>
              <a:t>10</a:t>
            </a:r>
            <a:r>
              <a:rPr lang="en-US" altLang="en-US" sz="2000" b="1" dirty="0" smtClean="0"/>
              <a:t>, </a:t>
            </a:r>
            <a:r>
              <a:rPr lang="en-US" altLang="en-US" sz="2000" b="1" dirty="0" err="1" smtClean="0"/>
              <a:t>bal</a:t>
            </a:r>
            <a:r>
              <a:rPr lang="en-US" altLang="en-US" sz="2000" b="1" baseline="-25000" dirty="0" err="1" smtClean="0"/>
              <a:t>y</a:t>
            </a:r>
            <a:r>
              <a:rPr lang="en-US" altLang="en-US" sz="2000" b="1" dirty="0" smtClean="0"/>
              <a:t>), unlock(T</a:t>
            </a:r>
            <a:r>
              <a:rPr lang="en-US" altLang="en-US" sz="2000" b="1" baseline="-25000" dirty="0" smtClean="0"/>
              <a:t>10</a:t>
            </a:r>
            <a:r>
              <a:rPr lang="en-US" altLang="en-US" sz="2000" b="1" dirty="0" smtClean="0"/>
              <a:t>, </a:t>
            </a:r>
            <a:r>
              <a:rPr lang="en-US" altLang="en-US" sz="2000" b="1" dirty="0" err="1" smtClean="0"/>
              <a:t>bal</a:t>
            </a:r>
            <a:r>
              <a:rPr lang="en-US" altLang="en-US" sz="2000" b="1" baseline="-25000" dirty="0" err="1" smtClean="0"/>
              <a:t>y</a:t>
            </a:r>
            <a:r>
              <a:rPr lang="en-US" altLang="en-US" sz="2000" b="1" dirty="0" smtClean="0"/>
              <a:t>), commit(T</a:t>
            </a:r>
            <a:r>
              <a:rPr lang="en-US" altLang="en-US" sz="2000" b="1" baseline="-25000" dirty="0" smtClean="0"/>
              <a:t>10</a:t>
            </a:r>
            <a:r>
              <a:rPr lang="en-US" altLang="en-US" sz="2000" b="1" dirty="0" smtClean="0"/>
              <a:t>), </a:t>
            </a:r>
            <a:r>
              <a:rPr lang="en-US" altLang="en-US" sz="2000" b="1" dirty="0" err="1" smtClean="0"/>
              <a:t>write_lock</a:t>
            </a:r>
            <a:r>
              <a:rPr lang="en-US" altLang="en-US" sz="2000" b="1" dirty="0" smtClean="0"/>
              <a:t>(T</a:t>
            </a:r>
            <a:r>
              <a:rPr lang="en-US" altLang="en-US" sz="2000" b="1" baseline="-25000" dirty="0" smtClean="0"/>
              <a:t>9</a:t>
            </a:r>
            <a:r>
              <a:rPr lang="en-US" altLang="en-US" sz="2000" b="1" dirty="0" smtClean="0"/>
              <a:t>, </a:t>
            </a:r>
            <a:r>
              <a:rPr lang="en-US" altLang="en-US" sz="2000" b="1" dirty="0" err="1" smtClean="0"/>
              <a:t>bal</a:t>
            </a:r>
            <a:r>
              <a:rPr lang="en-US" altLang="en-US" sz="2000" b="1" baseline="-25000" dirty="0" err="1" smtClean="0"/>
              <a:t>y</a:t>
            </a:r>
            <a:r>
              <a:rPr lang="en-US" altLang="en-US" sz="2000" b="1" dirty="0" smtClean="0"/>
              <a:t>), read(T</a:t>
            </a:r>
            <a:r>
              <a:rPr lang="en-US" altLang="en-US" sz="2000" b="1" baseline="-25000" dirty="0" smtClean="0"/>
              <a:t>9</a:t>
            </a:r>
            <a:r>
              <a:rPr lang="en-US" altLang="en-US" sz="2000" b="1" dirty="0" smtClean="0"/>
              <a:t>, </a:t>
            </a:r>
            <a:r>
              <a:rPr lang="en-US" altLang="en-US" sz="2000" b="1" dirty="0" err="1" smtClean="0"/>
              <a:t>bal</a:t>
            </a:r>
            <a:r>
              <a:rPr lang="en-US" altLang="en-US" sz="2000" b="1" baseline="-25000" dirty="0" err="1" smtClean="0"/>
              <a:t>y</a:t>
            </a:r>
            <a:r>
              <a:rPr lang="en-US" altLang="en-US" sz="2000" b="1" dirty="0" smtClean="0"/>
              <a:t>), write(T</a:t>
            </a:r>
            <a:r>
              <a:rPr lang="en-US" altLang="en-US" sz="2000" b="1" baseline="-25000" dirty="0" smtClean="0"/>
              <a:t>9</a:t>
            </a:r>
            <a:r>
              <a:rPr lang="en-US" altLang="en-US" sz="2000" b="1" dirty="0" smtClean="0"/>
              <a:t>, </a:t>
            </a:r>
            <a:r>
              <a:rPr lang="en-US" altLang="en-US" sz="2000" b="1" dirty="0" err="1" smtClean="0"/>
              <a:t>bal</a:t>
            </a:r>
            <a:r>
              <a:rPr lang="en-US" altLang="en-US" sz="2000" b="1" baseline="-25000" dirty="0" err="1" smtClean="0"/>
              <a:t>y</a:t>
            </a:r>
            <a:r>
              <a:rPr lang="en-US" altLang="en-US" sz="2000" b="1" dirty="0" smtClean="0"/>
              <a:t>), unlock(T</a:t>
            </a:r>
            <a:r>
              <a:rPr lang="en-US" altLang="en-US" sz="2000" b="1" baseline="-25000" dirty="0" smtClean="0"/>
              <a:t>9</a:t>
            </a:r>
            <a:r>
              <a:rPr lang="en-US" altLang="en-US" sz="2000" b="1" dirty="0" smtClean="0"/>
              <a:t>, </a:t>
            </a:r>
            <a:r>
              <a:rPr lang="en-US" altLang="en-US" sz="2000" b="1" dirty="0" err="1" smtClean="0"/>
              <a:t>bal</a:t>
            </a:r>
            <a:r>
              <a:rPr lang="en-US" altLang="en-US" sz="2000" b="1" baseline="-25000" dirty="0" err="1" smtClean="0"/>
              <a:t>y</a:t>
            </a:r>
            <a:r>
              <a:rPr lang="en-US" altLang="en-US" sz="2000" b="1" dirty="0" smtClean="0"/>
              <a:t>), commit(T</a:t>
            </a:r>
            <a:r>
              <a:rPr lang="en-US" altLang="en-US" sz="2000" b="1" baseline="-25000" dirty="0" smtClean="0"/>
              <a:t>9</a:t>
            </a:r>
            <a:r>
              <a:rPr lang="en-US" altLang="en-US" sz="2000" b="1" dirty="0" smtClean="0"/>
              <a:t>) }</a:t>
            </a:r>
          </a:p>
        </p:txBody>
      </p:sp>
      <p:pic>
        <p:nvPicPr>
          <p:cNvPr id="6" name="Picture 4" descr="DS3-Figure 19-08"/>
          <p:cNvPicPr>
            <a:picLocks noChangeAspect="1" noChangeArrowheads="1"/>
          </p:cNvPicPr>
          <p:nvPr/>
        </p:nvPicPr>
        <p:blipFill>
          <a:blip r:embed="rId2"/>
          <a:srcRect/>
          <a:stretch>
            <a:fillRect/>
          </a:stretch>
        </p:blipFill>
        <p:spPr bwMode="auto">
          <a:xfrm>
            <a:off x="4914716" y="202539"/>
            <a:ext cx="5328561" cy="4450705"/>
          </a:xfrm>
          <a:prstGeom prst="rect">
            <a:avLst/>
          </a:prstGeom>
          <a:noFill/>
          <a:ln w="9525">
            <a:noFill/>
            <a:miter lim="800000"/>
            <a:headEnd/>
            <a:tailEnd/>
          </a:ln>
        </p:spPr>
      </p:pic>
    </p:spTree>
  </p:cSld>
  <p:clrMapOvr>
    <a:masterClrMapping/>
  </p:clrMapOvr>
  <p:transition>
    <p:wipe dir="d"/>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8530" name="Rectangle 2"/>
          <p:cNvSpPr>
            <a:spLocks noGrp="1" noChangeArrowheads="1"/>
          </p:cNvSpPr>
          <p:nvPr>
            <p:ph type="title"/>
          </p:nvPr>
        </p:nvSpPr>
        <p:spPr>
          <a:xfrm>
            <a:off x="3651950" y="253846"/>
            <a:ext cx="6591327" cy="1221873"/>
          </a:xfrm>
        </p:spPr>
        <p:txBody>
          <a:bodyPr/>
          <a:lstStyle/>
          <a:p>
            <a:pPr eaLnBrk="1" hangingPunct="1">
              <a:defRPr/>
            </a:pPr>
            <a:r>
              <a:rPr sz="4000">
                <a:solidFill>
                  <a:schemeClr val="tx1"/>
                </a:solidFill>
              </a:rPr>
              <a:t>Example - Incorrect Locking Schedule</a:t>
            </a:r>
          </a:p>
        </p:txBody>
      </p:sp>
      <p:sp>
        <p:nvSpPr>
          <p:cNvPr id="278531" name="Rectangle 3"/>
          <p:cNvSpPr>
            <a:spLocks noGrp="1" noChangeArrowheads="1"/>
          </p:cNvSpPr>
          <p:nvPr>
            <p:ph idx="1"/>
          </p:nvPr>
        </p:nvSpPr>
        <p:spPr>
          <a:xfrm>
            <a:off x="1534904" y="1844567"/>
            <a:ext cx="8708373" cy="4567471"/>
          </a:xfrm>
        </p:spPr>
        <p:txBody>
          <a:bodyPr/>
          <a:lstStyle/>
          <a:p>
            <a:pPr algn="just" eaLnBrk="1" hangingPunct="1"/>
            <a:r>
              <a:rPr lang="en-US" altLang="en-US" sz="2400" b="1" dirty="0" smtClean="0"/>
              <a:t>If at start, </a:t>
            </a:r>
            <a:r>
              <a:rPr lang="en-US" altLang="en-US" sz="2400" b="1" dirty="0" err="1" smtClean="0"/>
              <a:t>bal</a:t>
            </a:r>
            <a:r>
              <a:rPr lang="en-US" altLang="en-US" sz="2400" b="1" baseline="-25000" dirty="0" err="1" smtClean="0"/>
              <a:t>x</a:t>
            </a:r>
            <a:r>
              <a:rPr lang="en-US" altLang="en-US" sz="2400" b="1" dirty="0" smtClean="0"/>
              <a:t> = 100, </a:t>
            </a:r>
            <a:r>
              <a:rPr lang="en-US" altLang="en-US" sz="2400" b="1" dirty="0" err="1" smtClean="0"/>
              <a:t>bal</a:t>
            </a:r>
            <a:r>
              <a:rPr lang="en-US" altLang="en-US" sz="2400" b="1" baseline="-25000" dirty="0" err="1" smtClean="0"/>
              <a:t>y</a:t>
            </a:r>
            <a:r>
              <a:rPr lang="en-US" altLang="en-US" sz="2400" b="1" dirty="0" smtClean="0"/>
              <a:t> = 400, result should be:</a:t>
            </a:r>
          </a:p>
          <a:p>
            <a:pPr algn="just" eaLnBrk="1" hangingPunct="1">
              <a:lnSpc>
                <a:spcPct val="40000"/>
              </a:lnSpc>
            </a:pPr>
            <a:endParaRPr lang="en-US" altLang="en-US" sz="2400" b="1" dirty="0" smtClean="0"/>
          </a:p>
          <a:p>
            <a:pPr lvl="1" algn="just" eaLnBrk="1" hangingPunct="1"/>
            <a:r>
              <a:rPr lang="en-US" altLang="en-US" sz="2400" b="1" dirty="0" err="1" smtClean="0"/>
              <a:t>bal</a:t>
            </a:r>
            <a:r>
              <a:rPr lang="en-US" altLang="en-US" sz="2400" b="1" baseline="-25000" dirty="0" err="1" smtClean="0"/>
              <a:t>x</a:t>
            </a:r>
            <a:r>
              <a:rPr lang="en-US" altLang="en-US" sz="2400" b="1" dirty="0" smtClean="0"/>
              <a:t> = 220, </a:t>
            </a:r>
            <a:r>
              <a:rPr lang="en-US" altLang="en-US" sz="2400" b="1" dirty="0" err="1" smtClean="0"/>
              <a:t>bal</a:t>
            </a:r>
            <a:r>
              <a:rPr lang="en-US" altLang="en-US" sz="2400" b="1" baseline="-25000" dirty="0" err="1" smtClean="0"/>
              <a:t>y</a:t>
            </a:r>
            <a:r>
              <a:rPr lang="en-US" altLang="en-US" sz="2400" b="1" dirty="0" smtClean="0"/>
              <a:t> = 330, if T</a:t>
            </a:r>
            <a:r>
              <a:rPr lang="en-US" altLang="en-US" sz="2400" b="1" baseline="-25000" dirty="0" smtClean="0"/>
              <a:t>9</a:t>
            </a:r>
            <a:r>
              <a:rPr lang="en-US" altLang="en-US" sz="2400" b="1" dirty="0" smtClean="0"/>
              <a:t> executes before T</a:t>
            </a:r>
            <a:r>
              <a:rPr lang="en-US" altLang="en-US" sz="2400" b="1" baseline="-25000" dirty="0" smtClean="0"/>
              <a:t>10</a:t>
            </a:r>
            <a:r>
              <a:rPr lang="en-US" altLang="en-US" sz="2400" b="1" dirty="0" smtClean="0"/>
              <a:t>, or </a:t>
            </a:r>
          </a:p>
          <a:p>
            <a:pPr lvl="1" algn="just" eaLnBrk="1" hangingPunct="1"/>
            <a:r>
              <a:rPr lang="en-US" altLang="en-US" sz="2400" b="1" dirty="0" err="1" smtClean="0"/>
              <a:t>bal</a:t>
            </a:r>
            <a:r>
              <a:rPr lang="en-US" altLang="en-US" sz="2400" b="1" baseline="-25000" dirty="0" err="1" smtClean="0"/>
              <a:t>x</a:t>
            </a:r>
            <a:r>
              <a:rPr lang="en-US" altLang="en-US" sz="2400" b="1" dirty="0" smtClean="0"/>
              <a:t> = 210, </a:t>
            </a:r>
            <a:r>
              <a:rPr lang="en-US" altLang="en-US" sz="2400" b="1" dirty="0" err="1" smtClean="0"/>
              <a:t>bal</a:t>
            </a:r>
            <a:r>
              <a:rPr lang="en-US" altLang="en-US" sz="2400" b="1" baseline="-25000" dirty="0" err="1" smtClean="0"/>
              <a:t>y</a:t>
            </a:r>
            <a:r>
              <a:rPr lang="en-US" altLang="en-US" sz="2400" b="1" dirty="0" smtClean="0"/>
              <a:t> = 340, if T</a:t>
            </a:r>
            <a:r>
              <a:rPr lang="en-US" altLang="en-US" sz="2400" b="1" baseline="-25000" dirty="0" smtClean="0"/>
              <a:t>10</a:t>
            </a:r>
            <a:r>
              <a:rPr lang="en-US" altLang="en-US" sz="2400" b="1" dirty="0" smtClean="0"/>
              <a:t> executes before T</a:t>
            </a:r>
            <a:r>
              <a:rPr lang="en-US" altLang="en-US" sz="2400" b="1" baseline="-25000" dirty="0" smtClean="0"/>
              <a:t>9</a:t>
            </a:r>
            <a:r>
              <a:rPr lang="en-US" altLang="en-US" sz="2400" b="1" dirty="0" smtClean="0"/>
              <a:t>. </a:t>
            </a:r>
          </a:p>
          <a:p>
            <a:pPr algn="just" eaLnBrk="1" hangingPunct="1">
              <a:lnSpc>
                <a:spcPct val="40000"/>
              </a:lnSpc>
            </a:pPr>
            <a:endParaRPr lang="en-US" altLang="en-US" sz="2400" b="1" dirty="0" smtClean="0"/>
          </a:p>
          <a:p>
            <a:pPr algn="just" eaLnBrk="1" hangingPunct="1"/>
            <a:r>
              <a:rPr lang="en-US" altLang="en-US" sz="2400" b="1" dirty="0" smtClean="0"/>
              <a:t>However, result gives </a:t>
            </a:r>
            <a:r>
              <a:rPr lang="en-US" altLang="en-US" sz="2400" b="1" dirty="0" err="1" smtClean="0"/>
              <a:t>bal</a:t>
            </a:r>
            <a:r>
              <a:rPr lang="en-US" altLang="en-US" sz="2400" b="1" baseline="-25000" dirty="0" err="1" smtClean="0"/>
              <a:t>x</a:t>
            </a:r>
            <a:r>
              <a:rPr lang="en-US" altLang="en-US" sz="2400" b="1" dirty="0" smtClean="0"/>
              <a:t> = 220 &amp; </a:t>
            </a:r>
            <a:r>
              <a:rPr lang="en-US" altLang="en-US" sz="2400" b="1" dirty="0" err="1" smtClean="0"/>
              <a:t>bal</a:t>
            </a:r>
            <a:r>
              <a:rPr lang="en-US" altLang="en-US" sz="2400" b="1" baseline="-25000" dirty="0" err="1" smtClean="0"/>
              <a:t>y</a:t>
            </a:r>
            <a:r>
              <a:rPr lang="en-US" altLang="en-US" sz="2400" b="1" dirty="0" smtClean="0"/>
              <a:t> = 340. </a:t>
            </a:r>
          </a:p>
          <a:p>
            <a:pPr algn="just" eaLnBrk="1" hangingPunct="1">
              <a:lnSpc>
                <a:spcPct val="30000"/>
              </a:lnSpc>
            </a:pPr>
            <a:endParaRPr lang="en-US" altLang="en-US" sz="2400" b="1" dirty="0" smtClean="0"/>
          </a:p>
          <a:p>
            <a:pPr algn="just" eaLnBrk="1" hangingPunct="1"/>
            <a:r>
              <a:rPr lang="en-US" altLang="en-US" sz="2400" b="1" dirty="0" smtClean="0"/>
              <a:t>S is not a </a:t>
            </a:r>
            <a:r>
              <a:rPr lang="en-US" altLang="en-US" sz="2400" b="1" dirty="0" err="1" smtClean="0"/>
              <a:t>serializable</a:t>
            </a:r>
            <a:r>
              <a:rPr lang="en-US" altLang="en-US" sz="2400" b="1" dirty="0" smtClean="0"/>
              <a:t> schedule.</a:t>
            </a:r>
          </a:p>
          <a:p>
            <a:pPr algn="just" eaLnBrk="1" hangingPunct="1"/>
            <a:r>
              <a:rPr lang="en-US" altLang="en-US" sz="2400" b="1" dirty="0" smtClean="0"/>
              <a:t>Problem is that transactions release locks too soon, resulting in loss of total isolation and atomicity. </a:t>
            </a:r>
          </a:p>
          <a:p>
            <a:pPr algn="just" eaLnBrk="1" hangingPunct="1"/>
            <a:r>
              <a:rPr lang="en-US" altLang="en-US" sz="2400" b="1" dirty="0" smtClean="0"/>
              <a:t>To guarantee </a:t>
            </a:r>
            <a:r>
              <a:rPr lang="en-US" altLang="en-US" sz="2400" b="1" dirty="0" err="1" smtClean="0"/>
              <a:t>serializability</a:t>
            </a:r>
            <a:r>
              <a:rPr lang="en-US" altLang="en-US" sz="2400" b="1" dirty="0" smtClean="0"/>
              <a:t>, need an additional protocol concerning the positioning of lock and unlock operations in every transaction.</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853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8531">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8531">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8531">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8531">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8531">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853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31" grpId="0" build="p"/>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0578" name="Rectangle 2"/>
          <p:cNvSpPr>
            <a:spLocks noGrp="1" noChangeArrowheads="1"/>
          </p:cNvSpPr>
          <p:nvPr>
            <p:ph type="title"/>
          </p:nvPr>
        </p:nvSpPr>
        <p:spPr>
          <a:xfrm>
            <a:off x="3267388" y="385911"/>
            <a:ext cx="9797918" cy="610980"/>
          </a:xfrm>
        </p:spPr>
        <p:txBody>
          <a:bodyPr/>
          <a:lstStyle/>
          <a:p>
            <a:pPr algn="just" eaLnBrk="1" hangingPunct="1">
              <a:defRPr/>
            </a:pPr>
            <a:r>
              <a:rPr sz="4400">
                <a:solidFill>
                  <a:schemeClr val="tx1"/>
                </a:solidFill>
              </a:rPr>
              <a:t>Two-Phase Locking (2PL)</a:t>
            </a:r>
          </a:p>
        </p:txBody>
      </p:sp>
      <p:sp>
        <p:nvSpPr>
          <p:cNvPr id="280579" name="Rectangle 3"/>
          <p:cNvSpPr>
            <a:spLocks noGrp="1" noChangeArrowheads="1"/>
          </p:cNvSpPr>
          <p:nvPr>
            <p:ph idx="1"/>
          </p:nvPr>
        </p:nvSpPr>
        <p:spPr>
          <a:xfrm>
            <a:off x="1244008" y="1939159"/>
            <a:ext cx="9033384" cy="4038969"/>
          </a:xfrm>
        </p:spPr>
        <p:txBody>
          <a:bodyPr/>
          <a:lstStyle/>
          <a:p>
            <a:pPr algn="just" eaLnBrk="1" hangingPunct="1">
              <a:buFont typeface="Monotype Sorts"/>
              <a:buNone/>
            </a:pPr>
            <a:r>
              <a:rPr lang="en-US" altLang="en-US" sz="2400" b="1" dirty="0" smtClean="0"/>
              <a:t>	Transaction follows 2PL protocol if all locking operations precede first unlock operation in the transaction. </a:t>
            </a:r>
          </a:p>
          <a:p>
            <a:pPr algn="just" eaLnBrk="1" hangingPunct="1">
              <a:lnSpc>
                <a:spcPct val="50000"/>
              </a:lnSpc>
              <a:buFont typeface="Monotype Sorts"/>
              <a:buNone/>
            </a:pPr>
            <a:endParaRPr lang="en-US" altLang="en-US" sz="2400" b="1" dirty="0" smtClean="0"/>
          </a:p>
          <a:p>
            <a:pPr algn="just" eaLnBrk="1" hangingPunct="1"/>
            <a:r>
              <a:rPr lang="en-US" altLang="en-US" sz="2400" b="1" dirty="0" smtClean="0"/>
              <a:t>Two phases for transaction:</a:t>
            </a:r>
          </a:p>
          <a:p>
            <a:pPr lvl="1" algn="just" eaLnBrk="1" hangingPunct="1"/>
            <a:r>
              <a:rPr lang="en-US" altLang="en-US" b="1" dirty="0" smtClean="0"/>
              <a:t>Growing phase - acquires all locks but cannot release any locks.</a:t>
            </a:r>
          </a:p>
          <a:p>
            <a:pPr lvl="1" algn="just" eaLnBrk="1" hangingPunct="1"/>
            <a:r>
              <a:rPr lang="en-US" altLang="en-US" b="1" dirty="0" smtClean="0"/>
              <a:t>Shrinking phase - releases locks but cannot acquire any new locks. </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8057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0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0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05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579"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ChangeArrowheads="1"/>
          </p:cNvSpPr>
          <p:nvPr>
            <p:ph type="title"/>
          </p:nvPr>
        </p:nvSpPr>
        <p:spPr>
          <a:xfrm>
            <a:off x="3651950" y="559337"/>
            <a:ext cx="6591327" cy="610980"/>
          </a:xfrm>
        </p:spPr>
        <p:txBody>
          <a:bodyPr/>
          <a:lstStyle/>
          <a:p>
            <a:pPr eaLnBrk="1" hangingPunct="1">
              <a:defRPr/>
            </a:pPr>
            <a:r>
              <a:rPr sz="4000">
                <a:solidFill>
                  <a:schemeClr val="tx1"/>
                </a:solidFill>
              </a:rPr>
              <a:t>Preventing Lost Update Problem using 2PL</a:t>
            </a:r>
          </a:p>
        </p:txBody>
      </p:sp>
      <p:pic>
        <p:nvPicPr>
          <p:cNvPr id="71683" name="Picture 4" descr="DS3-Figure 19-11"/>
          <p:cNvPicPr>
            <a:picLocks noChangeAspect="1" noChangeArrowheads="1"/>
          </p:cNvPicPr>
          <p:nvPr/>
        </p:nvPicPr>
        <p:blipFill>
          <a:blip r:embed="rId2"/>
          <a:srcRect/>
          <a:stretch>
            <a:fillRect/>
          </a:stretch>
        </p:blipFill>
        <p:spPr bwMode="auto">
          <a:xfrm>
            <a:off x="1261853" y="2016894"/>
            <a:ext cx="9426785" cy="3854953"/>
          </a:xfrm>
          <a:prstGeom prst="rect">
            <a:avLst/>
          </a:prstGeom>
          <a:noFill/>
          <a:ln w="9525">
            <a:noFill/>
            <a:miter lim="800000"/>
            <a:headEnd/>
            <a:tailEnd/>
          </a:ln>
        </p:spPr>
      </p:pic>
    </p:spTree>
  </p:cSld>
  <p:clrMapOvr>
    <a:masterClrMapping/>
  </p:clrMapOvr>
  <p:transition>
    <p:wipe dir="d"/>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a:xfrm>
            <a:off x="3651951" y="253846"/>
            <a:ext cx="6627166" cy="1099414"/>
          </a:xfrm>
        </p:spPr>
        <p:txBody>
          <a:bodyPr/>
          <a:lstStyle/>
          <a:p>
            <a:pPr eaLnBrk="1" hangingPunct="1">
              <a:defRPr/>
            </a:pPr>
            <a:r>
              <a:rPr sz="3200">
                <a:solidFill>
                  <a:schemeClr val="tx1"/>
                </a:solidFill>
              </a:rPr>
              <a:t>Preventing Uncommitted Dependency Problem using 2PL</a:t>
            </a:r>
          </a:p>
        </p:txBody>
      </p:sp>
      <p:pic>
        <p:nvPicPr>
          <p:cNvPr id="72707" name="Picture 4" descr="DS3-Figure 19-12"/>
          <p:cNvPicPr>
            <a:picLocks noChangeAspect="1" noChangeArrowheads="1"/>
          </p:cNvPicPr>
          <p:nvPr/>
        </p:nvPicPr>
        <p:blipFill>
          <a:blip r:embed="rId2"/>
          <a:srcRect/>
          <a:stretch>
            <a:fillRect/>
          </a:stretch>
        </p:blipFill>
        <p:spPr bwMode="auto">
          <a:xfrm>
            <a:off x="1186352" y="1848697"/>
            <a:ext cx="9092765" cy="3931982"/>
          </a:xfrm>
          <a:prstGeom prst="rect">
            <a:avLst/>
          </a:prstGeom>
          <a:noFill/>
          <a:ln w="9525">
            <a:noFill/>
            <a:miter lim="800000"/>
            <a:headEnd/>
            <a:tailEnd/>
          </a:ln>
        </p:spPr>
      </p:pic>
    </p:spTree>
  </p:cSld>
  <p:clrMapOvr>
    <a:masterClrMapping/>
  </p:clrMapOvr>
  <p:transition>
    <p:wipe dir="d"/>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ChangeArrowheads="1"/>
          </p:cNvSpPr>
          <p:nvPr>
            <p:ph type="title"/>
          </p:nvPr>
        </p:nvSpPr>
        <p:spPr>
          <a:xfrm>
            <a:off x="3216166" y="253846"/>
            <a:ext cx="7262783" cy="1099414"/>
          </a:xfrm>
        </p:spPr>
        <p:txBody>
          <a:bodyPr/>
          <a:lstStyle/>
          <a:p>
            <a:pPr eaLnBrk="1" hangingPunct="1">
              <a:defRPr/>
            </a:pPr>
            <a:r>
              <a:rPr sz="3200">
                <a:solidFill>
                  <a:schemeClr val="tx1"/>
                </a:solidFill>
              </a:rPr>
              <a:t>Preventing Inconsistent Analysis Problem using 2PL</a:t>
            </a:r>
          </a:p>
        </p:txBody>
      </p:sp>
      <p:pic>
        <p:nvPicPr>
          <p:cNvPr id="73731" name="Picture 4" descr="DS3-Figure 19-13"/>
          <p:cNvPicPr>
            <a:picLocks noChangeAspect="1" noChangeArrowheads="1"/>
          </p:cNvPicPr>
          <p:nvPr/>
        </p:nvPicPr>
        <p:blipFill>
          <a:blip r:embed="rId2"/>
          <a:srcRect/>
          <a:stretch>
            <a:fillRect/>
          </a:stretch>
        </p:blipFill>
        <p:spPr bwMode="auto">
          <a:xfrm>
            <a:off x="1450428" y="1587848"/>
            <a:ext cx="9028521" cy="5487625"/>
          </a:xfrm>
          <a:prstGeom prst="rect">
            <a:avLst/>
          </a:prstGeom>
          <a:noFill/>
          <a:ln w="9525">
            <a:noFill/>
            <a:miter lim="800000"/>
            <a:headEnd/>
            <a:tailEnd/>
          </a:ln>
        </p:spPr>
      </p:pic>
    </p:spTree>
  </p:cSld>
  <p:clrMapOvr>
    <a:masterClrMapping/>
  </p:clrMapOvr>
  <p:transition>
    <p:wipe dir="d"/>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4674" name="Rectangle 2"/>
          <p:cNvSpPr>
            <a:spLocks noGrp="1" noChangeArrowheads="1"/>
          </p:cNvSpPr>
          <p:nvPr>
            <p:ph type="title"/>
          </p:nvPr>
        </p:nvSpPr>
        <p:spPr>
          <a:xfrm>
            <a:off x="3377752" y="385911"/>
            <a:ext cx="9797918" cy="610980"/>
          </a:xfrm>
        </p:spPr>
        <p:txBody>
          <a:bodyPr/>
          <a:lstStyle/>
          <a:p>
            <a:pPr algn="just" eaLnBrk="1" hangingPunct="1">
              <a:defRPr/>
            </a:pPr>
            <a:r>
              <a:rPr sz="4400">
                <a:solidFill>
                  <a:schemeClr val="tx1"/>
                </a:solidFill>
              </a:rPr>
              <a:t>Cascading Rollback</a:t>
            </a:r>
          </a:p>
        </p:txBody>
      </p:sp>
      <p:sp>
        <p:nvSpPr>
          <p:cNvPr id="284675" name="Rectangle 3"/>
          <p:cNvSpPr>
            <a:spLocks noGrp="1" noChangeArrowheads="1"/>
          </p:cNvSpPr>
          <p:nvPr>
            <p:ph idx="1"/>
          </p:nvPr>
        </p:nvSpPr>
        <p:spPr>
          <a:xfrm>
            <a:off x="1425152" y="1545021"/>
            <a:ext cx="8560189" cy="2233312"/>
          </a:xfrm>
        </p:spPr>
        <p:txBody>
          <a:bodyPr/>
          <a:lstStyle/>
          <a:p>
            <a:pPr algn="just" eaLnBrk="1" hangingPunct="1"/>
            <a:r>
              <a:rPr lang="en-US" altLang="en-US" sz="2000" b="1" dirty="0" smtClean="0"/>
              <a:t>If </a:t>
            </a:r>
            <a:r>
              <a:rPr lang="en-US" altLang="en-US" sz="2000" b="1" i="1" dirty="0" smtClean="0"/>
              <a:t>every </a:t>
            </a:r>
            <a:r>
              <a:rPr lang="en-US" altLang="en-US" sz="2000" b="1" dirty="0" smtClean="0"/>
              <a:t>transaction in a schedule follows 2PL, schedule is </a:t>
            </a:r>
            <a:r>
              <a:rPr lang="en-US" altLang="en-US" sz="2000" b="1" dirty="0" err="1" smtClean="0"/>
              <a:t>serializable</a:t>
            </a:r>
            <a:r>
              <a:rPr lang="en-US" altLang="en-US" sz="2000" b="1" dirty="0" smtClean="0"/>
              <a:t>. </a:t>
            </a:r>
          </a:p>
          <a:p>
            <a:pPr algn="just" eaLnBrk="1" hangingPunct="1"/>
            <a:r>
              <a:rPr lang="en-US" altLang="en-US" sz="2000" b="1" dirty="0" smtClean="0"/>
              <a:t>However, problems can occur with interpretation of when locks can be released.</a:t>
            </a:r>
          </a:p>
        </p:txBody>
      </p:sp>
      <p:pic>
        <p:nvPicPr>
          <p:cNvPr id="6" name="Picture 4" descr="DS3-Figure 19-14"/>
          <p:cNvPicPr>
            <a:picLocks noChangeAspect="1" noChangeArrowheads="1"/>
          </p:cNvPicPr>
          <p:nvPr/>
        </p:nvPicPr>
        <p:blipFill>
          <a:blip r:embed="rId2"/>
          <a:srcRect/>
          <a:stretch>
            <a:fillRect/>
          </a:stretch>
        </p:blipFill>
        <p:spPr bwMode="auto">
          <a:xfrm>
            <a:off x="2112580" y="2809326"/>
            <a:ext cx="7332286" cy="4753524"/>
          </a:xfrm>
          <a:prstGeom prst="rect">
            <a:avLst/>
          </a:prstGeom>
          <a:noFill/>
          <a:ln w="9525">
            <a:noFill/>
            <a:miter lim="800000"/>
            <a:headEnd/>
            <a:tailEnd/>
          </a:ln>
        </p:spPr>
      </p:pic>
    </p:spTree>
  </p:cSld>
  <p:clrMapOvr>
    <a:masterClrMapping/>
  </p:clrMapOvr>
  <p:transition>
    <p:wipe dir="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34432" y="2773045"/>
            <a:ext cx="10489629" cy="1260475"/>
          </a:xfrm>
        </p:spPr>
        <p:txBody>
          <a:bodyPr>
            <a:noAutofit/>
          </a:bodyPr>
          <a:lstStyle/>
          <a:p>
            <a:r>
              <a:rPr lang="en-US" sz="4600" dirty="0" smtClean="0"/>
              <a:t>CHAPTER 22</a:t>
            </a:r>
            <a:br>
              <a:rPr lang="en-US" sz="4600" dirty="0" smtClean="0"/>
            </a:br>
            <a:r>
              <a:rPr lang="en-US" sz="4600" dirty="0" smtClean="0"/>
              <a:t>TRANSACTION MANAGEMENT</a:t>
            </a:r>
            <a:endParaRPr lang="id-ID" sz="4600" dirty="0"/>
          </a:p>
        </p:txBody>
      </p:sp>
      <p:sp>
        <p:nvSpPr>
          <p:cNvPr id="6146" name="AutoShape 2" descr="https://www.csiac.org/sites/default/files/images/group_rotating_banner/banner_195.jpg"/>
          <p:cNvSpPr>
            <a:spLocks noChangeAspect="1" noChangeArrowheads="1"/>
          </p:cNvSpPr>
          <p:nvPr/>
        </p:nvSpPr>
        <p:spPr bwMode="auto">
          <a:xfrm>
            <a:off x="181855" y="-1638617"/>
            <a:ext cx="7237099" cy="3413786"/>
          </a:xfrm>
          <a:prstGeom prst="rect">
            <a:avLst/>
          </a:prstGeom>
          <a:noFill/>
        </p:spPr>
        <p:txBody>
          <a:bodyPr vert="horz" wrap="square" lIns="104287" tIns="52144" rIns="104287" bIns="52144" numCol="1" anchor="t" anchorCtr="0" compatLnSpc="1">
            <a:prstTxWarp prst="textNoShape">
              <a:avLst/>
            </a:prstTxWarp>
          </a:bodyPr>
          <a:lstStyle/>
          <a:p>
            <a:endParaRPr lang="en-US"/>
          </a:p>
        </p:txBody>
      </p:sp>
    </p:spTree>
    <p:extLst>
      <p:ext uri="{BB962C8B-B14F-4D97-AF65-F5344CB8AC3E}">
        <p14:creationId xmlns="" xmlns:p14="http://schemas.microsoft.com/office/powerpoint/2010/main" val="75811579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23" name="Rectangle 3"/>
          <p:cNvSpPr>
            <a:spLocks noGrp="1" noChangeArrowheads="1"/>
          </p:cNvSpPr>
          <p:nvPr>
            <p:ph idx="1"/>
          </p:nvPr>
        </p:nvSpPr>
        <p:spPr>
          <a:xfrm>
            <a:off x="1247008" y="1844567"/>
            <a:ext cx="8738333" cy="3801383"/>
          </a:xfrm>
        </p:spPr>
        <p:txBody>
          <a:bodyPr/>
          <a:lstStyle/>
          <a:p>
            <a:pPr algn="just" eaLnBrk="1" hangingPunct="1"/>
            <a:r>
              <a:rPr lang="en-US" altLang="en-US" sz="2400" b="1" dirty="0" smtClean="0"/>
              <a:t>Transactions conform to 2PL. </a:t>
            </a:r>
          </a:p>
          <a:p>
            <a:pPr algn="just" eaLnBrk="1" hangingPunct="1"/>
            <a:r>
              <a:rPr lang="en-US" altLang="en-US" sz="2400" b="1" dirty="0" smtClean="0"/>
              <a:t>T</a:t>
            </a:r>
            <a:r>
              <a:rPr lang="en-US" altLang="en-US" sz="2400" b="1" baseline="-25000" dirty="0" smtClean="0"/>
              <a:t>14</a:t>
            </a:r>
            <a:r>
              <a:rPr lang="en-US" altLang="en-US" sz="2400" b="1" dirty="0" smtClean="0"/>
              <a:t> aborts. </a:t>
            </a:r>
          </a:p>
          <a:p>
            <a:pPr algn="just" eaLnBrk="1" hangingPunct="1"/>
            <a:r>
              <a:rPr lang="en-US" altLang="en-US" sz="2400" b="1" dirty="0" smtClean="0"/>
              <a:t>Since T</a:t>
            </a:r>
            <a:r>
              <a:rPr lang="en-US" altLang="en-US" sz="2400" b="1" baseline="-25000" dirty="0" smtClean="0"/>
              <a:t>15</a:t>
            </a:r>
            <a:r>
              <a:rPr lang="en-US" altLang="en-US" sz="2400" b="1" dirty="0" smtClean="0"/>
              <a:t> is dependent on T</a:t>
            </a:r>
            <a:r>
              <a:rPr lang="en-US" altLang="en-US" sz="2400" b="1" baseline="-25000" dirty="0" smtClean="0"/>
              <a:t>14</a:t>
            </a:r>
            <a:r>
              <a:rPr lang="en-US" altLang="en-US" sz="2400" b="1" dirty="0" smtClean="0"/>
              <a:t>, T</a:t>
            </a:r>
            <a:r>
              <a:rPr lang="en-US" altLang="en-US" sz="2400" b="1" baseline="-25000" dirty="0" smtClean="0"/>
              <a:t>15</a:t>
            </a:r>
            <a:r>
              <a:rPr lang="en-US" altLang="en-US" sz="2400" b="1" dirty="0" smtClean="0"/>
              <a:t> must also be rolled back. Since T</a:t>
            </a:r>
            <a:r>
              <a:rPr lang="en-US" altLang="en-US" sz="2400" b="1" baseline="-25000" dirty="0" smtClean="0"/>
              <a:t>16</a:t>
            </a:r>
            <a:r>
              <a:rPr lang="en-US" altLang="en-US" sz="2400" b="1" dirty="0" smtClean="0"/>
              <a:t> is dependent on T</a:t>
            </a:r>
            <a:r>
              <a:rPr lang="en-US" altLang="en-US" sz="2400" b="1" baseline="-25000" dirty="0" smtClean="0"/>
              <a:t>15</a:t>
            </a:r>
            <a:r>
              <a:rPr lang="en-US" altLang="en-US" sz="2400" b="1" dirty="0" smtClean="0"/>
              <a:t>, it too must be rolled back. </a:t>
            </a:r>
          </a:p>
          <a:p>
            <a:pPr algn="just" eaLnBrk="1" hangingPunct="1"/>
            <a:r>
              <a:rPr lang="en-US" altLang="en-US" sz="2400" b="1" dirty="0" smtClean="0"/>
              <a:t>This is called </a:t>
            </a:r>
            <a:r>
              <a:rPr lang="en-US" altLang="en-US" sz="2400" b="1" i="1" dirty="0" smtClean="0"/>
              <a:t>cascading rollback</a:t>
            </a:r>
            <a:r>
              <a:rPr lang="en-US" altLang="en-US" sz="2400" b="1" dirty="0" smtClean="0"/>
              <a:t>.</a:t>
            </a:r>
          </a:p>
          <a:p>
            <a:pPr algn="just" eaLnBrk="1" hangingPunct="1"/>
            <a:r>
              <a:rPr lang="en-US" altLang="en-US" sz="2400" b="1" dirty="0" smtClean="0"/>
              <a:t>To prevent this with 2PL, leave release of </a:t>
            </a:r>
            <a:r>
              <a:rPr lang="en-US" altLang="en-US" sz="2400" b="1" i="1" dirty="0" smtClean="0"/>
              <a:t>all</a:t>
            </a:r>
            <a:r>
              <a:rPr lang="en-US" altLang="en-US" sz="2400" b="1" dirty="0" smtClean="0"/>
              <a:t> locks until end of transaction. </a:t>
            </a:r>
          </a:p>
        </p:txBody>
      </p:sp>
      <p:sp>
        <p:nvSpPr>
          <p:cNvPr id="7" name="Rectangle 2"/>
          <p:cNvSpPr txBox="1">
            <a:spLocks noChangeArrowheads="1"/>
          </p:cNvSpPr>
          <p:nvPr/>
        </p:nvSpPr>
        <p:spPr bwMode="auto">
          <a:xfrm>
            <a:off x="3377752" y="385911"/>
            <a:ext cx="9797918" cy="61098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n-US" sz="4400" b="1" i="0" u="none" strike="noStrike" kern="1200" cap="none" spc="0" normalizeH="0" baseline="0" noProof="0" smtClean="0">
                <a:ln>
                  <a:noFill/>
                </a:ln>
                <a:solidFill>
                  <a:schemeClr val="tx1"/>
                </a:solidFill>
                <a:effectLst/>
                <a:uLnTx/>
                <a:uFillTx/>
                <a:latin typeface="Open Sans"/>
                <a:ea typeface="+mj-ea"/>
                <a:cs typeface="+mj-cs"/>
              </a:rPr>
              <a:t>Cascading Rollback</a:t>
            </a:r>
            <a:endParaRPr kumimoji="0" lang="en-US" sz="4400" b="1" i="0" u="none" strike="noStrike" kern="1200" cap="none" spc="0" normalizeH="0" baseline="0" noProof="0">
              <a:ln>
                <a:noFill/>
              </a:ln>
              <a:solidFill>
                <a:schemeClr val="tx1"/>
              </a:solidFill>
              <a:effectLst/>
              <a:uLnTx/>
              <a:uFillTx/>
              <a:latin typeface="Open Sans"/>
              <a:ea typeface="+mj-ea"/>
              <a:cs typeface="+mj-cs"/>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72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72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672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6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23" grpId="0" build="p"/>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7746" name="Rectangle 2"/>
          <p:cNvSpPr>
            <a:spLocks noGrp="1" noChangeArrowheads="1"/>
          </p:cNvSpPr>
          <p:nvPr>
            <p:ph type="title"/>
          </p:nvPr>
        </p:nvSpPr>
        <p:spPr>
          <a:xfrm>
            <a:off x="3067649" y="403132"/>
            <a:ext cx="6964049" cy="519296"/>
          </a:xfrm>
        </p:spPr>
        <p:txBody>
          <a:bodyPr/>
          <a:lstStyle/>
          <a:p>
            <a:pPr eaLnBrk="1" hangingPunct="1">
              <a:defRPr/>
            </a:pPr>
            <a:r>
              <a:rPr sz="4000">
                <a:solidFill>
                  <a:schemeClr val="tx1"/>
                </a:solidFill>
              </a:rPr>
              <a:t>Concurrency Control with Index Structures</a:t>
            </a:r>
          </a:p>
        </p:txBody>
      </p:sp>
      <p:sp>
        <p:nvSpPr>
          <p:cNvPr id="287747" name="Rectangle 3"/>
          <p:cNvSpPr>
            <a:spLocks noGrp="1" noChangeArrowheads="1"/>
          </p:cNvSpPr>
          <p:nvPr>
            <p:ph idx="1"/>
          </p:nvPr>
        </p:nvSpPr>
        <p:spPr>
          <a:xfrm>
            <a:off x="1166648" y="1672630"/>
            <a:ext cx="9180360" cy="5396605"/>
          </a:xfrm>
        </p:spPr>
        <p:txBody>
          <a:bodyPr/>
          <a:lstStyle/>
          <a:p>
            <a:pPr algn="just" eaLnBrk="1" hangingPunct="1"/>
            <a:r>
              <a:rPr lang="en-US" altLang="en-US" sz="2400" b="1" dirty="0" smtClean="0"/>
              <a:t>Could </a:t>
            </a:r>
            <a:r>
              <a:rPr lang="en-US" altLang="en-US" sz="2400" b="1" dirty="0" smtClean="0">
                <a:cs typeface="Times New Roman" pitchFamily="18" charset="0"/>
              </a:rPr>
              <a:t>treat each page of index as a data item and apply 2PL.</a:t>
            </a:r>
          </a:p>
          <a:p>
            <a:pPr algn="just" eaLnBrk="1" hangingPunct="1"/>
            <a:r>
              <a:rPr lang="en-US" altLang="en-US" sz="2400" b="1" dirty="0" smtClean="0">
                <a:cs typeface="Times New Roman" pitchFamily="18" charset="0"/>
              </a:rPr>
              <a:t>However, as indexes will be frequently accessed, particularly higher levels, this may lead to high lock contention. </a:t>
            </a:r>
          </a:p>
          <a:p>
            <a:pPr algn="just" eaLnBrk="1" hangingPunct="1"/>
            <a:r>
              <a:rPr lang="en-US" altLang="en-US" sz="2400" b="1" dirty="0" smtClean="0">
                <a:cs typeface="Times New Roman" pitchFamily="18" charset="0"/>
              </a:rPr>
              <a:t>Two points about index traversal:</a:t>
            </a:r>
          </a:p>
          <a:p>
            <a:pPr lvl="1" algn="just" eaLnBrk="1" hangingPunct="1"/>
            <a:r>
              <a:rPr lang="en-US" altLang="en-US" sz="2400" b="1" dirty="0" smtClean="0">
                <a:cs typeface="Times New Roman" pitchFamily="18" charset="0"/>
              </a:rPr>
              <a:t>Search path starts from root and moves down to leaf nodes but search never moves back up tree. Thus, once a lower-level node has been accessed, higher-level nodes in that path will not be used again.</a:t>
            </a:r>
          </a:p>
          <a:p>
            <a:pPr lvl="1" algn="just" eaLnBrk="1" hangingPunct="1"/>
            <a:r>
              <a:rPr lang="en-US" altLang="en-US" sz="2400" b="1" dirty="0" smtClean="0">
                <a:cs typeface="Times New Roman" pitchFamily="18" charset="0"/>
              </a:rPr>
              <a:t>When new index value (key and pointer) is being inserted into a leaf node, then if node is not full, insertion will not cause changes to higher-level nodes. </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774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774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774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774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77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747" grpId="0" build="p"/>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9795" name="Rectangle 3"/>
          <p:cNvSpPr>
            <a:spLocks noGrp="1" noChangeArrowheads="1"/>
          </p:cNvSpPr>
          <p:nvPr>
            <p:ph idx="1"/>
          </p:nvPr>
        </p:nvSpPr>
        <p:spPr>
          <a:xfrm>
            <a:off x="1247008" y="1781503"/>
            <a:ext cx="8784690" cy="5545946"/>
          </a:xfrm>
        </p:spPr>
        <p:txBody>
          <a:bodyPr/>
          <a:lstStyle/>
          <a:p>
            <a:pPr algn="just" eaLnBrk="1" hangingPunct="1"/>
            <a:r>
              <a:rPr lang="en-US" altLang="en-US" sz="2400" b="1" dirty="0" smtClean="0">
                <a:cs typeface="Times New Roman" pitchFamily="18" charset="0"/>
              </a:rPr>
              <a:t>Only have to exclusively lock leaf node in such a case, and only exclusively lock higher-level nodes if node is full and has to be split</a:t>
            </a:r>
            <a:r>
              <a:rPr lang="en-GB" altLang="en-US" sz="2400" b="1" dirty="0" smtClean="0">
                <a:cs typeface="Times New Roman" pitchFamily="18" charset="0"/>
              </a:rPr>
              <a:t>.</a:t>
            </a:r>
            <a:endParaRPr lang="en-US" altLang="en-US" sz="2400" b="1" dirty="0" smtClean="0">
              <a:cs typeface="Times New Roman" pitchFamily="18" charset="0"/>
            </a:endParaRPr>
          </a:p>
          <a:p>
            <a:pPr algn="just" eaLnBrk="1" hangingPunct="1"/>
            <a:r>
              <a:rPr lang="en-US" altLang="en-US" sz="2400" b="1" dirty="0" smtClean="0">
                <a:cs typeface="Times New Roman" pitchFamily="18" charset="0"/>
              </a:rPr>
              <a:t>Thus, can derive following locking strategy:</a:t>
            </a:r>
          </a:p>
          <a:p>
            <a:pPr lvl="1" algn="just" eaLnBrk="1" hangingPunct="1"/>
            <a:r>
              <a:rPr lang="en-US" altLang="en-US" sz="2000" b="1" dirty="0" smtClean="0">
                <a:cs typeface="Times New Roman" pitchFamily="18" charset="0"/>
              </a:rPr>
              <a:t>For searches, obtain shared locks on nodes starting at root and proceeding downwards along required path. Release lock on node once lock has been obtained on the child node</a:t>
            </a:r>
            <a:r>
              <a:rPr lang="en-GB" altLang="en-US" sz="2000" b="1" dirty="0" smtClean="0">
                <a:cs typeface="Times New Roman" pitchFamily="18" charset="0"/>
              </a:rPr>
              <a:t>.</a:t>
            </a:r>
          </a:p>
          <a:p>
            <a:pPr lvl="1" algn="just" eaLnBrk="1" hangingPunct="1"/>
            <a:r>
              <a:rPr lang="en-US" altLang="en-US" sz="2000" b="1" dirty="0" smtClean="0">
                <a:cs typeface="Times New Roman" pitchFamily="18" charset="0"/>
              </a:rPr>
              <a:t>For insertions, conservative approach would be to obtain exclusive locks on all nodes as we descend tree to the leaf node to be modified. </a:t>
            </a:r>
          </a:p>
          <a:p>
            <a:pPr lvl="1" algn="just" eaLnBrk="1" hangingPunct="1"/>
            <a:r>
              <a:rPr lang="en-US" altLang="en-US" sz="2000" b="1" dirty="0" smtClean="0">
                <a:cs typeface="Times New Roman" pitchFamily="18" charset="0"/>
              </a:rPr>
              <a:t>For more optimistic approach, obtain shared locks on all nodes as we descend to leaf node to be modified, where obtain exclusive lock. If leaf node has to split, upgrade shared lock on parent to exclusive lock. If this node also has to split, continue to upgrade locks at next higher level. </a:t>
            </a:r>
          </a:p>
        </p:txBody>
      </p:sp>
      <p:sp>
        <p:nvSpPr>
          <p:cNvPr id="7" name="Rectangle 2"/>
          <p:cNvSpPr>
            <a:spLocks noGrp="1" noChangeArrowheads="1"/>
          </p:cNvSpPr>
          <p:nvPr>
            <p:ph type="title"/>
          </p:nvPr>
        </p:nvSpPr>
        <p:spPr>
          <a:xfrm>
            <a:off x="3067649" y="403132"/>
            <a:ext cx="6964049" cy="519296"/>
          </a:xfrm>
        </p:spPr>
        <p:txBody>
          <a:bodyPr/>
          <a:lstStyle/>
          <a:p>
            <a:pPr eaLnBrk="1" hangingPunct="1">
              <a:defRPr/>
            </a:pPr>
            <a:r>
              <a:rPr sz="4000">
                <a:solidFill>
                  <a:schemeClr val="tx1"/>
                </a:solidFill>
              </a:rPr>
              <a:t>Concurrency Control with Index Structures</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979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979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979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979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979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795" grpId="0" build="p"/>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0818" name="Rectangle 2"/>
          <p:cNvSpPr>
            <a:spLocks noGrp="1" noChangeArrowheads="1"/>
          </p:cNvSpPr>
          <p:nvPr>
            <p:ph type="title"/>
          </p:nvPr>
        </p:nvSpPr>
        <p:spPr>
          <a:xfrm>
            <a:off x="3393516" y="364209"/>
            <a:ext cx="9797918" cy="610980"/>
          </a:xfrm>
        </p:spPr>
        <p:txBody>
          <a:bodyPr/>
          <a:lstStyle/>
          <a:p>
            <a:pPr algn="just" eaLnBrk="1" hangingPunct="1">
              <a:defRPr/>
            </a:pPr>
            <a:r>
              <a:rPr sz="4400">
                <a:solidFill>
                  <a:schemeClr val="tx1"/>
                </a:solidFill>
              </a:rPr>
              <a:t>Deadlock</a:t>
            </a:r>
          </a:p>
        </p:txBody>
      </p:sp>
      <p:sp>
        <p:nvSpPr>
          <p:cNvPr id="79875" name="Rectangle 3"/>
          <p:cNvSpPr>
            <a:spLocks noGrp="1" noChangeArrowheads="1"/>
          </p:cNvSpPr>
          <p:nvPr>
            <p:ph idx="1"/>
          </p:nvPr>
        </p:nvSpPr>
        <p:spPr>
          <a:xfrm>
            <a:off x="1324304" y="1680951"/>
            <a:ext cx="9107226" cy="1282966"/>
          </a:xfrm>
        </p:spPr>
        <p:txBody>
          <a:bodyPr/>
          <a:lstStyle/>
          <a:p>
            <a:pPr algn="just" eaLnBrk="1" hangingPunct="1">
              <a:buFont typeface="Monotype Sorts"/>
              <a:buNone/>
            </a:pPr>
            <a:r>
              <a:rPr lang="en-US" altLang="en-US" sz="2400" b="1" dirty="0" smtClean="0"/>
              <a:t>	An impasse that may result when two (or more) transactions are each waiting for locks held by the other to be released. </a:t>
            </a:r>
            <a:endParaRPr lang="en-US" altLang="en-US" sz="2400" dirty="0" smtClean="0"/>
          </a:p>
        </p:txBody>
      </p:sp>
      <p:pic>
        <p:nvPicPr>
          <p:cNvPr id="290820" name="Picture 4" descr="DS3-Figure 19-15"/>
          <p:cNvPicPr>
            <a:picLocks noChangeAspect="1" noChangeArrowheads="1"/>
          </p:cNvPicPr>
          <p:nvPr/>
        </p:nvPicPr>
        <p:blipFill>
          <a:blip r:embed="rId2"/>
          <a:srcRect/>
          <a:stretch>
            <a:fillRect/>
          </a:stretch>
        </p:blipFill>
        <p:spPr bwMode="auto">
          <a:xfrm>
            <a:off x="2034424" y="3153103"/>
            <a:ext cx="7973799" cy="3891717"/>
          </a:xfrm>
          <a:prstGeom prst="rect">
            <a:avLst/>
          </a:prstGeom>
          <a:noFill/>
          <a:ln w="9525">
            <a:noFill/>
            <a:miter lim="800000"/>
            <a:headEnd/>
            <a:tailEnd/>
          </a:ln>
        </p:spPr>
      </p:pic>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90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1843" name="Rectangle 3"/>
          <p:cNvSpPr>
            <a:spLocks noGrp="1" noChangeArrowheads="1"/>
          </p:cNvSpPr>
          <p:nvPr>
            <p:ph idx="1"/>
          </p:nvPr>
        </p:nvSpPr>
        <p:spPr>
          <a:xfrm>
            <a:off x="1049173" y="1749974"/>
            <a:ext cx="9263486" cy="4466625"/>
          </a:xfrm>
        </p:spPr>
        <p:txBody>
          <a:bodyPr/>
          <a:lstStyle/>
          <a:p>
            <a:pPr algn="just" eaLnBrk="1" hangingPunct="1"/>
            <a:r>
              <a:rPr lang="en-US" altLang="en-US" sz="2400" b="1" dirty="0" smtClean="0"/>
              <a:t>Only one way to break deadlock: abort one or more of the transactions.</a:t>
            </a:r>
          </a:p>
          <a:p>
            <a:pPr algn="just" eaLnBrk="1" hangingPunct="1"/>
            <a:r>
              <a:rPr lang="en-US" altLang="en-US" sz="2400" b="1" dirty="0" smtClean="0"/>
              <a:t>Deadlock should be transparent to user, so DBMS should restart transaction(s).</a:t>
            </a:r>
          </a:p>
          <a:p>
            <a:pPr algn="just" eaLnBrk="1" hangingPunct="1"/>
            <a:r>
              <a:rPr lang="en-GB" altLang="en-US" sz="2400" b="1" dirty="0" smtClean="0"/>
              <a:t>However, in practice DBMS cannot restart aborted transaction since it is unaware of transaction logic even if it was aware of the transaction history (unless there is no user input in the transaction or the input is not a function of the database state).</a:t>
            </a:r>
          </a:p>
          <a:p>
            <a:pPr algn="just" eaLnBrk="1" hangingPunct="1"/>
            <a:r>
              <a:rPr lang="en-US" altLang="en-US" b="1" dirty="0" smtClean="0"/>
              <a:t>Three general techniques for handling deadlock: </a:t>
            </a:r>
          </a:p>
          <a:p>
            <a:pPr lvl="1" algn="just" eaLnBrk="1" hangingPunct="1"/>
            <a:r>
              <a:rPr lang="en-US" altLang="en-US" b="1" dirty="0" smtClean="0"/>
              <a:t>Timeouts.</a:t>
            </a:r>
          </a:p>
          <a:p>
            <a:pPr lvl="1" algn="just" eaLnBrk="1" hangingPunct="1"/>
            <a:r>
              <a:rPr lang="en-US" altLang="en-US" b="1" dirty="0" smtClean="0"/>
              <a:t>Deadlock prevention.</a:t>
            </a:r>
          </a:p>
          <a:p>
            <a:pPr lvl="1" algn="just" eaLnBrk="1" hangingPunct="1"/>
            <a:r>
              <a:rPr lang="en-US" altLang="en-US" b="1" dirty="0" smtClean="0"/>
              <a:t>Deadlock detection and recovery. </a:t>
            </a:r>
            <a:endParaRPr lang="en-US" altLang="en-US" dirty="0" smtClean="0"/>
          </a:p>
          <a:p>
            <a:pPr algn="just" eaLnBrk="1" hangingPunct="1"/>
            <a:endParaRPr lang="en-US" altLang="en-US" sz="2400" b="1" dirty="0" smtClean="0"/>
          </a:p>
        </p:txBody>
      </p:sp>
      <p:sp>
        <p:nvSpPr>
          <p:cNvPr id="6" name="Rectangle 2"/>
          <p:cNvSpPr txBox="1">
            <a:spLocks noChangeArrowheads="1"/>
          </p:cNvSpPr>
          <p:nvPr/>
        </p:nvSpPr>
        <p:spPr bwMode="auto">
          <a:xfrm>
            <a:off x="3393516" y="364209"/>
            <a:ext cx="9797918" cy="61098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n-US" sz="4400" b="1" i="0" u="none" strike="noStrike" kern="1200" cap="none" spc="0" normalizeH="0" baseline="0" noProof="0" smtClean="0">
                <a:ln>
                  <a:noFill/>
                </a:ln>
                <a:solidFill>
                  <a:schemeClr val="tx1"/>
                </a:solidFill>
                <a:effectLst/>
                <a:uLnTx/>
                <a:uFillTx/>
                <a:latin typeface="Open Sans"/>
                <a:ea typeface="+mj-ea"/>
                <a:cs typeface="+mj-cs"/>
              </a:rPr>
              <a:t>Deadlock</a:t>
            </a:r>
            <a:endParaRPr kumimoji="0" lang="en-US" sz="4400" b="1" i="0" u="none" strike="noStrike" kern="1200" cap="none" spc="0" normalizeH="0" baseline="0" noProof="0">
              <a:ln>
                <a:noFill/>
              </a:ln>
              <a:solidFill>
                <a:schemeClr val="tx1"/>
              </a:solidFill>
              <a:effectLst/>
              <a:uLnTx/>
              <a:uFillTx/>
              <a:latin typeface="Open Sans"/>
              <a:ea typeface="+mj-ea"/>
              <a:cs typeface="+mj-cs"/>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184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184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18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184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184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184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184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843" grpId="0" build="p"/>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2866" name="Rectangle 2"/>
          <p:cNvSpPr>
            <a:spLocks noGrp="1" noChangeArrowheads="1"/>
          </p:cNvSpPr>
          <p:nvPr>
            <p:ph type="title"/>
          </p:nvPr>
        </p:nvSpPr>
        <p:spPr>
          <a:xfrm>
            <a:off x="3488112" y="401677"/>
            <a:ext cx="9797918" cy="610980"/>
          </a:xfrm>
        </p:spPr>
        <p:txBody>
          <a:bodyPr/>
          <a:lstStyle/>
          <a:p>
            <a:pPr algn="just" eaLnBrk="1" hangingPunct="1">
              <a:defRPr/>
            </a:pPr>
            <a:r>
              <a:rPr sz="4400">
                <a:solidFill>
                  <a:schemeClr val="tx1"/>
                </a:solidFill>
              </a:rPr>
              <a:t>Timeouts</a:t>
            </a:r>
          </a:p>
        </p:txBody>
      </p:sp>
      <p:sp>
        <p:nvSpPr>
          <p:cNvPr id="292867" name="Rectangle 3"/>
          <p:cNvSpPr>
            <a:spLocks noGrp="1" noChangeArrowheads="1"/>
          </p:cNvSpPr>
          <p:nvPr>
            <p:ph idx="1"/>
          </p:nvPr>
        </p:nvSpPr>
        <p:spPr>
          <a:xfrm>
            <a:off x="1157936" y="1954924"/>
            <a:ext cx="8827405" cy="3611314"/>
          </a:xfrm>
        </p:spPr>
        <p:txBody>
          <a:bodyPr/>
          <a:lstStyle/>
          <a:p>
            <a:pPr algn="just" eaLnBrk="1" hangingPunct="1"/>
            <a:r>
              <a:rPr lang="en-US" altLang="en-US" sz="2400" b="1" dirty="0" smtClean="0">
                <a:cs typeface="Times New Roman" pitchFamily="18" charset="0"/>
              </a:rPr>
              <a:t>Transaction that requests lock will only wait for a system-defined period of time. </a:t>
            </a:r>
          </a:p>
          <a:p>
            <a:pPr algn="just" eaLnBrk="1" hangingPunct="1"/>
            <a:r>
              <a:rPr lang="en-US" altLang="en-US" sz="2400" b="1" dirty="0" smtClean="0">
                <a:cs typeface="Times New Roman" pitchFamily="18" charset="0"/>
              </a:rPr>
              <a:t>If lock has not been granted within this period, lock request times out. </a:t>
            </a:r>
          </a:p>
          <a:p>
            <a:pPr algn="just" eaLnBrk="1" hangingPunct="1"/>
            <a:r>
              <a:rPr lang="en-US" altLang="en-US" sz="2400" b="1" dirty="0" smtClean="0">
                <a:cs typeface="Times New Roman" pitchFamily="18" charset="0"/>
              </a:rPr>
              <a:t>In this case, DBMS assumes transaction may be deadlocked, even though it may not be, and it aborts and automatically restarts the transaction. </a:t>
            </a:r>
            <a:endParaRPr lang="en-US" altLang="en-US" sz="2400" b="1" dirty="0" smtClean="0"/>
          </a:p>
        </p:txBody>
      </p:sp>
      <p:pic>
        <p:nvPicPr>
          <p:cNvPr id="67586" name="Picture 2" descr="http://www.basketballhow.com/wp-content/uploads/2012/05/Time-out.jpg"/>
          <p:cNvPicPr>
            <a:picLocks noChangeAspect="1" noChangeArrowheads="1"/>
          </p:cNvPicPr>
          <p:nvPr/>
        </p:nvPicPr>
        <p:blipFill>
          <a:blip r:embed="rId2"/>
          <a:srcRect/>
          <a:stretch>
            <a:fillRect/>
          </a:stretch>
        </p:blipFill>
        <p:spPr bwMode="auto">
          <a:xfrm>
            <a:off x="3988675" y="4931136"/>
            <a:ext cx="2966444" cy="23298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ectangle 6"/>
          <p:cNvSpPr/>
          <p:nvPr/>
        </p:nvSpPr>
        <p:spPr>
          <a:xfrm>
            <a:off x="4752526" y="7261005"/>
            <a:ext cx="1447832" cy="230832"/>
          </a:xfrm>
          <a:prstGeom prst="rect">
            <a:avLst/>
          </a:prstGeom>
        </p:spPr>
        <p:txBody>
          <a:bodyPr wrap="none">
            <a:spAutoFit/>
          </a:bodyPr>
          <a:lstStyle/>
          <a:p>
            <a:r>
              <a:rPr lang="en-US" sz="900" dirty="0" smtClean="0">
                <a:latin typeface="Open Sans"/>
                <a:hlinkClick r:id="rId3"/>
              </a:rPr>
              <a:t>www.basketballhow.com</a:t>
            </a:r>
            <a:endParaRPr lang="en-US" sz="900" dirty="0">
              <a:latin typeface="Open Sans"/>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28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286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286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867" grpId="0" build="p"/>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3890" name="Rectangle 2"/>
          <p:cNvSpPr>
            <a:spLocks noGrp="1" noChangeArrowheads="1"/>
          </p:cNvSpPr>
          <p:nvPr>
            <p:ph type="title"/>
          </p:nvPr>
        </p:nvSpPr>
        <p:spPr>
          <a:xfrm>
            <a:off x="3330449" y="417443"/>
            <a:ext cx="9797918" cy="610980"/>
          </a:xfrm>
        </p:spPr>
        <p:txBody>
          <a:bodyPr/>
          <a:lstStyle/>
          <a:p>
            <a:pPr algn="just" eaLnBrk="1" hangingPunct="1">
              <a:defRPr/>
            </a:pPr>
            <a:r>
              <a:rPr sz="4400">
                <a:solidFill>
                  <a:schemeClr val="tx1"/>
                </a:solidFill>
              </a:rPr>
              <a:t>Deadlock Prevention</a:t>
            </a:r>
          </a:p>
        </p:txBody>
      </p:sp>
      <p:sp>
        <p:nvSpPr>
          <p:cNvPr id="293891" name="Rectangle 3"/>
          <p:cNvSpPr>
            <a:spLocks noGrp="1" noChangeArrowheads="1"/>
          </p:cNvSpPr>
          <p:nvPr>
            <p:ph idx="1"/>
          </p:nvPr>
        </p:nvSpPr>
        <p:spPr>
          <a:xfrm>
            <a:off x="1441715" y="1713906"/>
            <a:ext cx="8254078" cy="5586674"/>
          </a:xfrm>
        </p:spPr>
        <p:txBody>
          <a:bodyPr/>
          <a:lstStyle/>
          <a:p>
            <a:pPr algn="just" eaLnBrk="1" hangingPunct="1"/>
            <a:r>
              <a:rPr lang="en-US" altLang="en-US" sz="2400" b="1" dirty="0" smtClean="0"/>
              <a:t>DBMS looks ahead to see if transaction would cause deadlock and never allows deadlock to occur. </a:t>
            </a:r>
          </a:p>
          <a:p>
            <a:pPr algn="just" eaLnBrk="1" hangingPunct="1"/>
            <a:r>
              <a:rPr lang="en-US" altLang="en-US" sz="2400" b="1" dirty="0" smtClean="0"/>
              <a:t>Could order transactions using transaction timestamps:</a:t>
            </a:r>
          </a:p>
          <a:p>
            <a:pPr lvl="1" algn="just" eaLnBrk="1" hangingPunct="1"/>
            <a:r>
              <a:rPr lang="en-US" altLang="en-US" sz="2400" b="1" u="sng" dirty="0" smtClean="0"/>
              <a:t>Wait-Die</a:t>
            </a:r>
            <a:r>
              <a:rPr lang="en-US" altLang="en-US" sz="2400" b="1" dirty="0" smtClean="0"/>
              <a:t> - only an older transaction can wait for younger one, otherwise transaction is aborted (</a:t>
            </a:r>
            <a:r>
              <a:rPr lang="en-US" altLang="en-US" sz="2400" b="1" i="1" dirty="0" smtClean="0"/>
              <a:t>dies</a:t>
            </a:r>
            <a:r>
              <a:rPr lang="en-US" altLang="en-US" sz="2400" b="1" dirty="0" smtClean="0"/>
              <a:t>) and restarted with same timestamp.</a:t>
            </a:r>
          </a:p>
          <a:p>
            <a:pPr lvl="1" algn="just" eaLnBrk="1" hangingPunct="1"/>
            <a:r>
              <a:rPr lang="en-US" altLang="en-US" sz="2400" b="1" u="sng" dirty="0" smtClean="0"/>
              <a:t>Wound-Wait</a:t>
            </a:r>
            <a:r>
              <a:rPr lang="en-US" altLang="en-US" sz="2400" b="1" dirty="0" smtClean="0"/>
              <a:t> - only a younger transaction can wait for an older one. If older transaction requests lock held by younger one, younger one is aborted (</a:t>
            </a:r>
            <a:r>
              <a:rPr lang="en-US" altLang="en-US" sz="2400" b="1" i="1" dirty="0" smtClean="0"/>
              <a:t>wounded</a:t>
            </a:r>
            <a:r>
              <a:rPr lang="en-US" altLang="en-US" sz="2400" b="1" dirty="0" smtClean="0"/>
              <a:t>).</a:t>
            </a:r>
            <a:endParaRPr lang="en-US" altLang="en-US" sz="2400" dirty="0" smtClean="0"/>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38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389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389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389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891" grpId="0" build="p"/>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5938" name="Rectangle 2"/>
          <p:cNvSpPr>
            <a:spLocks noGrp="1" noChangeArrowheads="1"/>
          </p:cNvSpPr>
          <p:nvPr>
            <p:ph type="title"/>
          </p:nvPr>
        </p:nvSpPr>
        <p:spPr>
          <a:xfrm>
            <a:off x="3193620" y="448975"/>
            <a:ext cx="8587899" cy="610980"/>
          </a:xfrm>
        </p:spPr>
        <p:txBody>
          <a:bodyPr/>
          <a:lstStyle/>
          <a:p>
            <a:pPr algn="just" eaLnBrk="1" hangingPunct="1">
              <a:defRPr/>
            </a:pPr>
            <a:r>
              <a:rPr sz="3600">
                <a:solidFill>
                  <a:schemeClr val="tx1"/>
                </a:solidFill>
              </a:rPr>
              <a:t>Deadlock Detection and Recovery</a:t>
            </a:r>
          </a:p>
        </p:txBody>
      </p:sp>
      <p:sp>
        <p:nvSpPr>
          <p:cNvPr id="295939" name="Rectangle 3"/>
          <p:cNvSpPr>
            <a:spLocks noGrp="1" noChangeArrowheads="1"/>
          </p:cNvSpPr>
          <p:nvPr>
            <p:ph idx="1"/>
          </p:nvPr>
        </p:nvSpPr>
        <p:spPr>
          <a:xfrm>
            <a:off x="1247008" y="1827690"/>
            <a:ext cx="8738333" cy="5131183"/>
          </a:xfrm>
        </p:spPr>
        <p:txBody>
          <a:bodyPr/>
          <a:lstStyle/>
          <a:p>
            <a:pPr algn="just" eaLnBrk="1" hangingPunct="1"/>
            <a:r>
              <a:rPr lang="en-US" altLang="en-US" sz="2400" b="1" dirty="0" smtClean="0"/>
              <a:t>DBMS allows deadlock to occur but recognizes it and breaks it. </a:t>
            </a:r>
          </a:p>
          <a:p>
            <a:pPr algn="just" eaLnBrk="1" hangingPunct="1"/>
            <a:r>
              <a:rPr lang="en-US" altLang="en-US" sz="2400" b="1" dirty="0" smtClean="0"/>
              <a:t>Usually handled by construction of wait-for graph (WFG) showing transaction dependencies:</a:t>
            </a:r>
          </a:p>
          <a:p>
            <a:pPr lvl="1" algn="just" eaLnBrk="1" hangingPunct="1"/>
            <a:r>
              <a:rPr lang="en-US" altLang="en-US" sz="2400" b="1" dirty="0" smtClean="0"/>
              <a:t>Create a node for each transaction.</a:t>
            </a:r>
          </a:p>
          <a:p>
            <a:pPr lvl="1" algn="just" eaLnBrk="1" hangingPunct="1"/>
            <a:r>
              <a:rPr lang="en-US" altLang="en-US" sz="2400" b="1" dirty="0" smtClean="0"/>
              <a:t>Create edge T</a:t>
            </a:r>
            <a:r>
              <a:rPr lang="en-US" altLang="en-US" sz="2400" b="1" baseline="-25000" dirty="0" smtClean="0"/>
              <a:t>i</a:t>
            </a:r>
            <a:r>
              <a:rPr lang="en-US" altLang="en-US" sz="2400" b="1" dirty="0" smtClean="0"/>
              <a:t> -&gt; </a:t>
            </a:r>
            <a:r>
              <a:rPr lang="en-US" altLang="en-US" sz="2400" b="1" dirty="0" err="1" smtClean="0"/>
              <a:t>T</a:t>
            </a:r>
            <a:r>
              <a:rPr lang="en-US" altLang="en-US" sz="2400" b="1" baseline="-25000" dirty="0" err="1" smtClean="0"/>
              <a:t>j</a:t>
            </a:r>
            <a:r>
              <a:rPr lang="en-US" altLang="en-US" sz="2400" b="1" dirty="0" smtClean="0"/>
              <a:t>, if T</a:t>
            </a:r>
            <a:r>
              <a:rPr lang="en-US" altLang="en-US" sz="2400" b="1" baseline="-25000" dirty="0" smtClean="0"/>
              <a:t>i</a:t>
            </a:r>
            <a:r>
              <a:rPr lang="en-US" altLang="en-US" sz="2400" b="1" dirty="0" smtClean="0"/>
              <a:t> waiting to lock item locked by </a:t>
            </a:r>
            <a:r>
              <a:rPr lang="en-US" altLang="en-US" sz="2400" b="1" dirty="0" err="1" smtClean="0"/>
              <a:t>T</a:t>
            </a:r>
            <a:r>
              <a:rPr lang="en-US" altLang="en-US" sz="2400" b="1" baseline="-25000" dirty="0" err="1" smtClean="0"/>
              <a:t>j</a:t>
            </a:r>
            <a:r>
              <a:rPr lang="en-US" altLang="en-US" sz="2400" b="1" dirty="0" smtClean="0"/>
              <a:t>.</a:t>
            </a:r>
          </a:p>
          <a:p>
            <a:pPr algn="just" eaLnBrk="1" hangingPunct="1"/>
            <a:r>
              <a:rPr lang="en-US" altLang="en-US" sz="2400" b="1" dirty="0" smtClean="0"/>
              <a:t>Deadlock exists if and only if WFG contains cycle. </a:t>
            </a:r>
            <a:endParaRPr lang="en-US" altLang="en-US" sz="2400" dirty="0" smtClean="0"/>
          </a:p>
          <a:p>
            <a:pPr algn="just" eaLnBrk="1" hangingPunct="1"/>
            <a:r>
              <a:rPr lang="en-US" altLang="en-US" sz="2400" b="1" dirty="0" smtClean="0"/>
              <a:t>WFG is created at regular intervals. </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59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593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593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593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5939">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59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939"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ChangeArrowheads="1"/>
          </p:cNvSpPr>
          <p:nvPr>
            <p:ph type="title"/>
          </p:nvPr>
        </p:nvSpPr>
        <p:spPr>
          <a:xfrm>
            <a:off x="3026992" y="411507"/>
            <a:ext cx="7641968" cy="610980"/>
          </a:xfrm>
        </p:spPr>
        <p:txBody>
          <a:bodyPr/>
          <a:lstStyle/>
          <a:p>
            <a:pPr eaLnBrk="1" hangingPunct="1">
              <a:defRPr/>
            </a:pPr>
            <a:r>
              <a:rPr sz="3600">
                <a:solidFill>
                  <a:schemeClr val="tx1"/>
                </a:solidFill>
              </a:rPr>
              <a:t>Example - Wait-For-Graph (WFG)</a:t>
            </a:r>
          </a:p>
        </p:txBody>
      </p:sp>
      <p:pic>
        <p:nvPicPr>
          <p:cNvPr id="86019" name="Picture 4" descr="DS3-Figure 19-16"/>
          <p:cNvPicPr>
            <a:picLocks noChangeAspect="1" noChangeArrowheads="1"/>
          </p:cNvPicPr>
          <p:nvPr/>
        </p:nvPicPr>
        <p:blipFill>
          <a:blip r:embed="rId2"/>
          <a:srcRect/>
          <a:stretch>
            <a:fillRect/>
          </a:stretch>
        </p:blipFill>
        <p:spPr bwMode="auto">
          <a:xfrm>
            <a:off x="2350938" y="1859359"/>
            <a:ext cx="6997703" cy="4191095"/>
          </a:xfrm>
          <a:prstGeom prst="rect">
            <a:avLst/>
          </a:prstGeom>
          <a:noFill/>
          <a:ln w="9525">
            <a:noFill/>
            <a:miter lim="800000"/>
            <a:headEnd/>
            <a:tailEnd/>
          </a:ln>
        </p:spPr>
      </p:pic>
    </p:spTree>
  </p:cSld>
  <p:clrMapOvr>
    <a:masterClrMapping/>
  </p:clrMapOvr>
  <p:transition>
    <p:wipe dir="d"/>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7986" name="Rectangle 2"/>
          <p:cNvSpPr>
            <a:spLocks noGrp="1" noChangeArrowheads="1"/>
          </p:cNvSpPr>
          <p:nvPr>
            <p:ph type="title"/>
          </p:nvPr>
        </p:nvSpPr>
        <p:spPr>
          <a:xfrm>
            <a:off x="3651951" y="559337"/>
            <a:ext cx="6065416" cy="610980"/>
          </a:xfrm>
        </p:spPr>
        <p:txBody>
          <a:bodyPr/>
          <a:lstStyle/>
          <a:p>
            <a:pPr eaLnBrk="1" hangingPunct="1">
              <a:defRPr/>
            </a:pPr>
            <a:r>
              <a:rPr sz="4000">
                <a:solidFill>
                  <a:schemeClr val="tx1"/>
                </a:solidFill>
              </a:rPr>
              <a:t>Recovery from Deadlock Detection</a:t>
            </a:r>
          </a:p>
        </p:txBody>
      </p:sp>
      <p:sp>
        <p:nvSpPr>
          <p:cNvPr id="87043" name="Rectangle 3"/>
          <p:cNvSpPr>
            <a:spLocks noGrp="1" noChangeArrowheads="1"/>
          </p:cNvSpPr>
          <p:nvPr>
            <p:ph idx="1"/>
          </p:nvPr>
        </p:nvSpPr>
        <p:spPr>
          <a:xfrm>
            <a:off x="1259774" y="2033752"/>
            <a:ext cx="9619774" cy="4537710"/>
          </a:xfrm>
        </p:spPr>
        <p:txBody>
          <a:bodyPr/>
          <a:lstStyle/>
          <a:p>
            <a:pPr algn="just" eaLnBrk="1" hangingPunct="1"/>
            <a:r>
              <a:rPr lang="en-US" altLang="en-US" sz="2400" b="1" dirty="0" smtClean="0"/>
              <a:t>Several issues:</a:t>
            </a:r>
          </a:p>
          <a:p>
            <a:pPr lvl="1" algn="just" eaLnBrk="1" hangingPunct="1"/>
            <a:r>
              <a:rPr lang="en-US" altLang="en-US" sz="2400" b="1" dirty="0" smtClean="0"/>
              <a:t>choice of deadlock victim;</a:t>
            </a:r>
          </a:p>
          <a:p>
            <a:pPr lvl="1" algn="just" eaLnBrk="1" hangingPunct="1"/>
            <a:r>
              <a:rPr lang="en-US" altLang="en-US" sz="2400" b="1" dirty="0" smtClean="0"/>
              <a:t> how far to roll a transaction back;</a:t>
            </a:r>
          </a:p>
          <a:p>
            <a:pPr lvl="1" algn="just" eaLnBrk="1" hangingPunct="1"/>
            <a:r>
              <a:rPr lang="en-US" altLang="en-US" sz="2400" b="1" dirty="0" smtClean="0"/>
              <a:t>avoiding starvation.</a:t>
            </a:r>
          </a:p>
        </p:txBody>
      </p:sp>
      <p:pic>
        <p:nvPicPr>
          <p:cNvPr id="63490" name="Picture 2" descr="http://www.fireinsurancerecovery.com/wp-content/themes/Insurance/img/recovery.jpg"/>
          <p:cNvPicPr>
            <a:picLocks noChangeAspect="1" noChangeArrowheads="1"/>
          </p:cNvPicPr>
          <p:nvPr/>
        </p:nvPicPr>
        <p:blipFill>
          <a:blip r:embed="rId2"/>
          <a:srcRect/>
          <a:stretch>
            <a:fillRect/>
          </a:stretch>
        </p:blipFill>
        <p:spPr bwMode="auto">
          <a:xfrm>
            <a:off x="3651951" y="4335517"/>
            <a:ext cx="3276106" cy="27191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ectangle 6"/>
          <p:cNvSpPr/>
          <p:nvPr/>
        </p:nvSpPr>
        <p:spPr>
          <a:xfrm>
            <a:off x="4400959" y="7154335"/>
            <a:ext cx="1819729" cy="230832"/>
          </a:xfrm>
          <a:prstGeom prst="rect">
            <a:avLst/>
          </a:prstGeom>
        </p:spPr>
        <p:txBody>
          <a:bodyPr wrap="none">
            <a:spAutoFit/>
          </a:bodyPr>
          <a:lstStyle/>
          <a:p>
            <a:r>
              <a:rPr lang="en-US" sz="900" dirty="0" smtClean="0">
                <a:latin typeface="Open Sans"/>
                <a:hlinkClick r:id="rId3"/>
              </a:rPr>
              <a:t>www.fireinsurancerecovery.com</a:t>
            </a:r>
            <a:endParaRPr lang="en-US" sz="900" dirty="0">
              <a:latin typeface="Open Sans"/>
            </a:endParaRPr>
          </a:p>
        </p:txBody>
      </p:sp>
    </p:spTree>
  </p:cSld>
  <p:clrMapOvr>
    <a:masterClrMapping/>
  </p:clrMapOvr>
  <p:transition>
    <p:wipe dir="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310517" y="240539"/>
            <a:ext cx="7392975" cy="673100"/>
          </a:xfrm>
          <a:prstGeom prst="rect">
            <a:avLst/>
          </a:prstGeom>
        </p:spPr>
        <p:txBody>
          <a:bodyPr lIns="104287" tIns="52144" rIns="104287" bIns="52144"/>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kern="0" dirty="0" smtClean="0">
                <a:solidFill>
                  <a:srgbClr val="000000"/>
                </a:solidFill>
                <a:latin typeface="Open Sans"/>
                <a:cs typeface="Arial" pitchFamily="34" charset="0"/>
              </a:rPr>
              <a:t>LEARNING OBJECTIVES</a:t>
            </a:r>
            <a:endParaRPr lang="en-US" sz="3600" b="1" dirty="0">
              <a:latin typeface="Open Sans"/>
              <a:cs typeface="Arial" pitchFamily="34" charset="0"/>
            </a:endParaRPr>
          </a:p>
        </p:txBody>
      </p:sp>
      <p:sp>
        <p:nvSpPr>
          <p:cNvPr id="3" name="Content Placeholder 2"/>
          <p:cNvSpPr txBox="1">
            <a:spLocks/>
          </p:cNvSpPr>
          <p:nvPr/>
        </p:nvSpPr>
        <p:spPr>
          <a:xfrm>
            <a:off x="1561735" y="1729141"/>
            <a:ext cx="8550910" cy="3024384"/>
          </a:xfrm>
          <a:prstGeom prst="rect">
            <a:avLst/>
          </a:prstGeom>
        </p:spPr>
        <p:txBody>
          <a:bodyPr lIns="104287" tIns="52144" rIns="104287" bIns="52144"/>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altLang="en-US" sz="2800" b="1" dirty="0" smtClean="0"/>
              <a:t>Function and importance of transactions.</a:t>
            </a:r>
          </a:p>
          <a:p>
            <a:pPr algn="just"/>
            <a:r>
              <a:rPr lang="en-US" altLang="en-US" sz="2800" b="1" dirty="0" smtClean="0"/>
              <a:t>Properties of transactions.</a:t>
            </a:r>
          </a:p>
          <a:p>
            <a:pPr algn="just"/>
            <a:r>
              <a:rPr lang="en-US" altLang="en-US" sz="2800" b="1" dirty="0" smtClean="0"/>
              <a:t>Concurrency Control</a:t>
            </a:r>
          </a:p>
          <a:p>
            <a:pPr lvl="1" algn="just"/>
            <a:r>
              <a:rPr lang="en-US" altLang="en-US" b="1" dirty="0" smtClean="0"/>
              <a:t>Meaning of </a:t>
            </a:r>
            <a:r>
              <a:rPr lang="en-US" altLang="en-US" b="1" dirty="0" err="1" smtClean="0"/>
              <a:t>serializability</a:t>
            </a:r>
            <a:r>
              <a:rPr lang="en-US" altLang="en-US" b="1" dirty="0" smtClean="0"/>
              <a:t>.</a:t>
            </a:r>
          </a:p>
          <a:p>
            <a:pPr lvl="1" algn="just"/>
            <a:r>
              <a:rPr lang="en-US" altLang="en-US" b="1" dirty="0" smtClean="0"/>
              <a:t> How locking can ensure </a:t>
            </a:r>
            <a:r>
              <a:rPr lang="en-US" altLang="en-US" b="1" dirty="0" err="1" smtClean="0"/>
              <a:t>serializability</a:t>
            </a:r>
            <a:r>
              <a:rPr lang="en-US" altLang="en-US" b="1" dirty="0" smtClean="0"/>
              <a:t>.</a:t>
            </a:r>
          </a:p>
          <a:p>
            <a:pPr lvl="1" algn="just"/>
            <a:r>
              <a:rPr lang="en-US" altLang="en-US" b="1" dirty="0" smtClean="0"/>
              <a:t> Deadlock and how it can be resolved.</a:t>
            </a:r>
          </a:p>
          <a:p>
            <a:pPr lvl="1" algn="just"/>
            <a:r>
              <a:rPr lang="en-US" altLang="en-US" b="1" dirty="0" smtClean="0"/>
              <a:t> How </a:t>
            </a:r>
            <a:r>
              <a:rPr lang="en-US" altLang="en-US" b="1" dirty="0" err="1" smtClean="0"/>
              <a:t>timestamping</a:t>
            </a:r>
            <a:r>
              <a:rPr lang="en-US" altLang="en-US" b="1" dirty="0" smtClean="0"/>
              <a:t> can ensure </a:t>
            </a:r>
            <a:r>
              <a:rPr lang="en-US" altLang="en-US" b="1" dirty="0" err="1" smtClean="0"/>
              <a:t>serializability</a:t>
            </a:r>
            <a:r>
              <a:rPr lang="en-US" altLang="en-US" b="1" dirty="0" smtClean="0"/>
              <a:t>.</a:t>
            </a:r>
          </a:p>
          <a:p>
            <a:pPr lvl="1" algn="just"/>
            <a:r>
              <a:rPr lang="en-US" altLang="en-US" b="1" dirty="0" smtClean="0"/>
              <a:t>Optimistic concurrency control.</a:t>
            </a:r>
          </a:p>
          <a:p>
            <a:pPr lvl="1" algn="just"/>
            <a:r>
              <a:rPr lang="en-US" altLang="en-US" b="1" dirty="0" smtClean="0"/>
              <a:t>Granularity of locking.</a:t>
            </a:r>
          </a:p>
          <a:p>
            <a:endParaRPr lang="en-GB" altLang="en-US" sz="2600" b="1" dirty="0" smtClean="0">
              <a:latin typeface="Open Sans"/>
            </a:endParaRPr>
          </a:p>
          <a:p>
            <a:endParaRPr lang="en-GB" altLang="en-US" sz="2600" b="1" dirty="0" smtClean="0">
              <a:latin typeface="Open Sans"/>
            </a:endParaRPr>
          </a:p>
          <a:p>
            <a:pPr algn="just"/>
            <a:endParaRPr lang="en-US" altLang="en-US" sz="2600" b="1" dirty="0" smtClean="0">
              <a:latin typeface="Open Sans"/>
            </a:endParaRPr>
          </a:p>
          <a:p>
            <a:pPr>
              <a:buNone/>
            </a:pPr>
            <a:endParaRPr lang="en-GB" altLang="en-US" sz="2600" b="1" dirty="0" smtClean="0">
              <a:latin typeface="Open Sans"/>
              <a:ea typeface="Times" pitchFamily="18" charset="0"/>
              <a:cs typeface="Times" pitchFamily="18" charset="0"/>
            </a:endParaRPr>
          </a:p>
          <a:p>
            <a:endParaRPr lang="en-US" sz="2600" b="1" dirty="0" smtClean="0">
              <a:latin typeface="Open Sans"/>
            </a:endParaRPr>
          </a:p>
        </p:txBody>
      </p:sp>
      <p:sp>
        <p:nvSpPr>
          <p:cNvPr id="4" name="Date Placeholder 3"/>
          <p:cNvSpPr>
            <a:spLocks noGrp="1"/>
          </p:cNvSpPr>
          <p:nvPr>
            <p:ph type="dt" sz="quarter" idx="10"/>
          </p:nvPr>
        </p:nvSpPr>
        <p:spPr>
          <a:xfrm>
            <a:off x="534432" y="7116596"/>
            <a:ext cx="2494016" cy="402652"/>
          </a:xfrm>
        </p:spPr>
        <p:txBody>
          <a:bodyPr/>
          <a:lstStyle/>
          <a:p>
            <a:pPr>
              <a:defRPr/>
            </a:pPr>
            <a:r>
              <a:rPr lang="en-US" dirty="0" err="1" smtClean="0">
                <a:latin typeface="Open Sans"/>
              </a:rPr>
              <a:t>Bina</a:t>
            </a:r>
            <a:r>
              <a:rPr lang="en-US" dirty="0" smtClean="0">
                <a:latin typeface="Open Sans"/>
              </a:rPr>
              <a:t> Nusantara</a:t>
            </a:r>
            <a:endParaRPr lang="en-US" dirty="0">
              <a:latin typeface="Open Sans"/>
            </a:endParaRPr>
          </a:p>
        </p:txBody>
      </p:sp>
      <p:pic>
        <p:nvPicPr>
          <p:cNvPr id="90114" name="Picture 2" descr="http://1.bp.blogspot.com/-Fw0M62Pfukg/Us5adyzy_mI/AAAAAAAAAFg/mIy9onF35uA/s1600/Learning-Objectives.gif"/>
          <p:cNvPicPr>
            <a:picLocks noChangeAspect="1" noChangeArrowheads="1"/>
          </p:cNvPicPr>
          <p:nvPr/>
        </p:nvPicPr>
        <p:blipFill>
          <a:blip r:embed="rId3"/>
          <a:srcRect/>
          <a:stretch>
            <a:fillRect/>
          </a:stretch>
        </p:blipFill>
        <p:spPr bwMode="auto">
          <a:xfrm>
            <a:off x="7903028" y="5600782"/>
            <a:ext cx="2340249" cy="1791501"/>
          </a:xfrm>
          <a:prstGeom prst="rect">
            <a:avLst/>
          </a:prstGeom>
          <a:ln>
            <a:noFill/>
          </a:ln>
          <a:effectLst>
            <a:softEdge rad="112500"/>
          </a:effectLst>
        </p:spPr>
      </p:pic>
      <p:sp>
        <p:nvSpPr>
          <p:cNvPr id="6" name="Rectangle 5"/>
          <p:cNvSpPr/>
          <p:nvPr/>
        </p:nvSpPr>
        <p:spPr>
          <a:xfrm>
            <a:off x="7903028" y="7201724"/>
            <a:ext cx="1877437" cy="230832"/>
          </a:xfrm>
          <a:prstGeom prst="rect">
            <a:avLst/>
          </a:prstGeom>
        </p:spPr>
        <p:txBody>
          <a:bodyPr wrap="none">
            <a:spAutoFit/>
          </a:bodyPr>
          <a:lstStyle/>
          <a:p>
            <a:r>
              <a:rPr lang="en-US" sz="900" dirty="0" smtClean="0">
                <a:latin typeface="Open Sans"/>
                <a:hlinkClick r:id="rId4"/>
              </a:rPr>
              <a:t>vtraining-msuhandi.blogspot.com</a:t>
            </a:r>
            <a:endParaRPr lang="en-US" sz="900" dirty="0">
              <a:latin typeface="Open Sans"/>
            </a:endParaRPr>
          </a:p>
        </p:txBody>
      </p:sp>
    </p:spTree>
    <p:extLst>
      <p:ext uri="{BB962C8B-B14F-4D97-AF65-F5344CB8AC3E}">
        <p14:creationId xmlns:p14="http://schemas.microsoft.com/office/powerpoint/2010/main" xmlns="" val="29430276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9010" name="Rectangle 2"/>
          <p:cNvSpPr>
            <a:spLocks noGrp="1" noChangeArrowheads="1"/>
          </p:cNvSpPr>
          <p:nvPr>
            <p:ph type="title"/>
          </p:nvPr>
        </p:nvSpPr>
        <p:spPr>
          <a:xfrm>
            <a:off x="3761768" y="417443"/>
            <a:ext cx="9797918" cy="610980"/>
          </a:xfrm>
        </p:spPr>
        <p:txBody>
          <a:bodyPr/>
          <a:lstStyle/>
          <a:p>
            <a:pPr algn="just" eaLnBrk="1" hangingPunct="1">
              <a:defRPr/>
            </a:pPr>
            <a:r>
              <a:rPr sz="4400">
                <a:solidFill>
                  <a:schemeClr val="tx1"/>
                </a:solidFill>
              </a:rPr>
              <a:t>Timestamping</a:t>
            </a:r>
          </a:p>
        </p:txBody>
      </p:sp>
      <p:sp>
        <p:nvSpPr>
          <p:cNvPr id="299011" name="Rectangle 3"/>
          <p:cNvSpPr>
            <a:spLocks noGrp="1" noChangeArrowheads="1"/>
          </p:cNvSpPr>
          <p:nvPr>
            <p:ph idx="1"/>
          </p:nvPr>
        </p:nvSpPr>
        <p:spPr>
          <a:xfrm>
            <a:off x="1336080" y="1592308"/>
            <a:ext cx="8649261" cy="3183658"/>
          </a:xfrm>
        </p:spPr>
        <p:txBody>
          <a:bodyPr/>
          <a:lstStyle/>
          <a:p>
            <a:pPr algn="just" eaLnBrk="1" hangingPunct="1"/>
            <a:r>
              <a:rPr lang="en-US" altLang="en-US" sz="2400" b="1" dirty="0" smtClean="0"/>
              <a:t>Transactions ordered globally so that older transactions, transactions with </a:t>
            </a:r>
            <a:r>
              <a:rPr lang="en-US" altLang="en-US" sz="2400" b="1" i="1" dirty="0" smtClean="0"/>
              <a:t>smaller </a:t>
            </a:r>
            <a:r>
              <a:rPr lang="en-US" altLang="en-US" sz="2400" b="1" dirty="0" smtClean="0"/>
              <a:t>timestamps, get priority in the event of conflict.</a:t>
            </a:r>
          </a:p>
          <a:p>
            <a:pPr algn="just" eaLnBrk="1" hangingPunct="1"/>
            <a:r>
              <a:rPr lang="en-US" altLang="en-US" sz="2400" b="1" dirty="0" smtClean="0"/>
              <a:t>Conflict is resolved by rolling back and restarting transaction.</a:t>
            </a:r>
          </a:p>
          <a:p>
            <a:pPr algn="just" eaLnBrk="1" hangingPunct="1"/>
            <a:r>
              <a:rPr lang="en-US" altLang="en-US" sz="2400" b="1" dirty="0" smtClean="0"/>
              <a:t>No locks so no deadlock.</a:t>
            </a:r>
          </a:p>
          <a:p>
            <a:pPr algn="just" eaLnBrk="1" hangingPunct="1"/>
            <a:endParaRPr lang="en-US" altLang="en-US" sz="2400" b="1" dirty="0" smtClean="0"/>
          </a:p>
          <a:p>
            <a:pPr algn="just" eaLnBrk="1" hangingPunct="1"/>
            <a:endParaRPr lang="en-US" altLang="en-US" sz="2400" b="1" dirty="0" smtClean="0"/>
          </a:p>
          <a:p>
            <a:pPr algn="just" eaLnBrk="1" hangingPunct="1"/>
            <a:endParaRPr lang="en-US" altLang="en-US" sz="2400" b="1" dirty="0" smtClean="0"/>
          </a:p>
          <a:p>
            <a:pPr algn="just" eaLnBrk="1" hangingPunct="1"/>
            <a:endParaRPr lang="en-US" altLang="en-US" sz="2400" b="1" dirty="0" smtClean="0"/>
          </a:p>
          <a:p>
            <a:pPr algn="just" eaLnBrk="1" hangingPunct="1"/>
            <a:endParaRPr lang="en-US" altLang="en-US" sz="2400" b="1" dirty="0" smtClean="0"/>
          </a:p>
          <a:p>
            <a:pPr algn="just" eaLnBrk="1" hangingPunct="1"/>
            <a:endParaRPr lang="en-US" altLang="en-US" sz="2400" b="1" dirty="0" smtClean="0"/>
          </a:p>
          <a:p>
            <a:pPr algn="just" eaLnBrk="1" hangingPunct="1"/>
            <a:r>
              <a:rPr lang="en-US" altLang="en-US" sz="2400" b="1" dirty="0" smtClean="0"/>
              <a:t>Can be generated by using system clock at time transaction started, or by incrementing a logical counter every time a new transaction starts.  </a:t>
            </a:r>
          </a:p>
        </p:txBody>
      </p:sp>
      <p:pic>
        <p:nvPicPr>
          <p:cNvPr id="62466" name="Picture 2" descr="http://www.syntap.com/images/timestamp_logo.jpg"/>
          <p:cNvPicPr>
            <a:picLocks noChangeAspect="1" noChangeArrowheads="1"/>
          </p:cNvPicPr>
          <p:nvPr/>
        </p:nvPicPr>
        <p:blipFill>
          <a:blip r:embed="rId2"/>
          <a:srcRect/>
          <a:stretch>
            <a:fillRect/>
          </a:stretch>
        </p:blipFill>
        <p:spPr bwMode="auto">
          <a:xfrm>
            <a:off x="7189085" y="3324043"/>
            <a:ext cx="2638610" cy="2939118"/>
          </a:xfrm>
          <a:prstGeom prst="rect">
            <a:avLst/>
          </a:prstGeom>
          <a:ln>
            <a:noFill/>
          </a:ln>
          <a:effectLst>
            <a:softEdge rad="112500"/>
          </a:effectLst>
        </p:spPr>
      </p:pic>
      <p:sp>
        <p:nvSpPr>
          <p:cNvPr id="7" name="Rectangle 6"/>
          <p:cNvSpPr/>
          <p:nvPr/>
        </p:nvSpPr>
        <p:spPr>
          <a:xfrm>
            <a:off x="9242716" y="5596759"/>
            <a:ext cx="1056700" cy="230832"/>
          </a:xfrm>
          <a:prstGeom prst="rect">
            <a:avLst/>
          </a:prstGeom>
        </p:spPr>
        <p:txBody>
          <a:bodyPr wrap="none">
            <a:spAutoFit/>
          </a:bodyPr>
          <a:lstStyle/>
          <a:p>
            <a:r>
              <a:rPr lang="en-US" sz="900" dirty="0" smtClean="0">
                <a:latin typeface="Open Sans"/>
                <a:hlinkClick r:id="rId3"/>
              </a:rPr>
              <a:t>www.syntap.com</a:t>
            </a:r>
            <a:endParaRPr lang="en-US" sz="900" dirty="0">
              <a:latin typeface="Open Sans"/>
            </a:endParaRPr>
          </a:p>
        </p:txBody>
      </p:sp>
      <p:sp>
        <p:nvSpPr>
          <p:cNvPr id="9" name="Rounded Rectangular Callout 8"/>
          <p:cNvSpPr/>
          <p:nvPr/>
        </p:nvSpPr>
        <p:spPr>
          <a:xfrm>
            <a:off x="1635634" y="4302986"/>
            <a:ext cx="4020207" cy="997505"/>
          </a:xfrm>
          <a:prstGeom prst="wedgeRoundRectCallout">
            <a:avLst>
              <a:gd name="adj1" fmla="val 88971"/>
              <a:gd name="adj2" fmla="val 27729"/>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altLang="en-US" b="1" dirty="0" smtClean="0"/>
              <a:t>A unique identifier created by DBMS that indicates relative starting time of a transaction</a:t>
            </a:r>
            <a:endParaRPr lang="en-US" dirty="0"/>
          </a:p>
        </p:txBody>
      </p:sp>
    </p:spTree>
  </p:cSld>
  <p:clrMapOvr>
    <a:masterClrMapping/>
  </p:clrMapOvr>
  <p:transition>
    <p:wipe dir="d"/>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1058" name="Rectangle 2"/>
          <p:cNvSpPr>
            <a:spLocks noGrp="1" noChangeArrowheads="1"/>
          </p:cNvSpPr>
          <p:nvPr>
            <p:ph type="title"/>
          </p:nvPr>
        </p:nvSpPr>
        <p:spPr>
          <a:xfrm>
            <a:off x="3393513" y="395741"/>
            <a:ext cx="9797918" cy="610980"/>
          </a:xfrm>
        </p:spPr>
        <p:txBody>
          <a:bodyPr/>
          <a:lstStyle/>
          <a:p>
            <a:pPr algn="just" eaLnBrk="1" hangingPunct="1">
              <a:defRPr/>
            </a:pPr>
            <a:r>
              <a:rPr sz="4400">
                <a:solidFill>
                  <a:schemeClr val="tx1"/>
                </a:solidFill>
              </a:rPr>
              <a:t>Timestamping</a:t>
            </a:r>
          </a:p>
        </p:txBody>
      </p:sp>
      <p:sp>
        <p:nvSpPr>
          <p:cNvPr id="301059" name="Rectangle 3"/>
          <p:cNvSpPr>
            <a:spLocks noGrp="1" noChangeArrowheads="1"/>
          </p:cNvSpPr>
          <p:nvPr>
            <p:ph idx="1"/>
          </p:nvPr>
        </p:nvSpPr>
        <p:spPr>
          <a:xfrm>
            <a:off x="1191063" y="1797269"/>
            <a:ext cx="9030761" cy="4656693"/>
          </a:xfrm>
        </p:spPr>
        <p:txBody>
          <a:bodyPr/>
          <a:lstStyle/>
          <a:p>
            <a:pPr algn="just" eaLnBrk="1" hangingPunct="1"/>
            <a:r>
              <a:rPr lang="en-US" altLang="en-US" sz="2800" b="1" dirty="0" smtClean="0"/>
              <a:t>Read/write proceeds only if </a:t>
            </a:r>
            <a:r>
              <a:rPr lang="en-US" altLang="en-US" sz="2800" b="1" i="1" dirty="0" smtClean="0"/>
              <a:t>last update on that data item</a:t>
            </a:r>
            <a:r>
              <a:rPr lang="en-US" altLang="en-US" sz="2800" b="1" dirty="0" smtClean="0"/>
              <a:t> was carried out by an older transaction.</a:t>
            </a:r>
          </a:p>
          <a:p>
            <a:pPr algn="just" eaLnBrk="1" hangingPunct="1"/>
            <a:r>
              <a:rPr lang="en-US" altLang="en-US" sz="2800" b="1" dirty="0" smtClean="0"/>
              <a:t>Otherwise, transaction requesting read/write is restarted and given a new timestamp. </a:t>
            </a:r>
          </a:p>
          <a:p>
            <a:pPr algn="just" eaLnBrk="1" hangingPunct="1"/>
            <a:r>
              <a:rPr lang="en-US" altLang="en-US" sz="2800" b="1" dirty="0" smtClean="0"/>
              <a:t>Also timestamps for data items:</a:t>
            </a:r>
          </a:p>
          <a:p>
            <a:pPr lvl="1" algn="just" eaLnBrk="1" hangingPunct="1"/>
            <a:r>
              <a:rPr lang="en-US" altLang="en-US" b="1" u="sng" dirty="0" smtClean="0"/>
              <a:t>read-timestamp</a:t>
            </a:r>
            <a:r>
              <a:rPr lang="en-US" altLang="en-US" b="1" dirty="0" smtClean="0"/>
              <a:t> - timestamp of last transaction to read item;</a:t>
            </a:r>
          </a:p>
          <a:p>
            <a:pPr lvl="1" algn="just" eaLnBrk="1" hangingPunct="1"/>
            <a:r>
              <a:rPr lang="en-US" altLang="en-US" b="1" u="sng" dirty="0" smtClean="0"/>
              <a:t>write-timestamp</a:t>
            </a:r>
            <a:r>
              <a:rPr lang="en-US" altLang="en-US" b="1" dirty="0" smtClean="0"/>
              <a:t> - timestamp of last transaction to write item.</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10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105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1059">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105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10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059" grpId="0" build="p"/>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2082" name="Rectangle 2"/>
          <p:cNvSpPr>
            <a:spLocks noGrp="1" noChangeArrowheads="1"/>
          </p:cNvSpPr>
          <p:nvPr>
            <p:ph type="title"/>
          </p:nvPr>
        </p:nvSpPr>
        <p:spPr>
          <a:xfrm>
            <a:off x="3251622" y="448975"/>
            <a:ext cx="9797918" cy="610980"/>
          </a:xfrm>
        </p:spPr>
        <p:txBody>
          <a:bodyPr/>
          <a:lstStyle/>
          <a:p>
            <a:pPr algn="just" eaLnBrk="1" hangingPunct="1">
              <a:defRPr/>
            </a:pPr>
            <a:r>
              <a:rPr sz="4400">
                <a:solidFill>
                  <a:schemeClr val="tx1"/>
                </a:solidFill>
              </a:rPr>
              <a:t>Timestamping - Read(x)</a:t>
            </a:r>
          </a:p>
        </p:txBody>
      </p:sp>
      <p:sp>
        <p:nvSpPr>
          <p:cNvPr id="302083" name="Rectangle 3"/>
          <p:cNvSpPr>
            <a:spLocks noGrp="1" noChangeArrowheads="1"/>
          </p:cNvSpPr>
          <p:nvPr>
            <p:ph idx="1"/>
          </p:nvPr>
        </p:nvSpPr>
        <p:spPr>
          <a:xfrm>
            <a:off x="1457479" y="1979020"/>
            <a:ext cx="8790105" cy="5946448"/>
          </a:xfrm>
        </p:spPr>
        <p:txBody>
          <a:bodyPr/>
          <a:lstStyle/>
          <a:p>
            <a:pPr algn="just" eaLnBrk="1" hangingPunct="1"/>
            <a:r>
              <a:rPr lang="en-US" altLang="en-US" sz="2400" b="1" dirty="0" smtClean="0"/>
              <a:t>Consider a transaction T with timestamp </a:t>
            </a:r>
            <a:r>
              <a:rPr lang="en-US" altLang="en-US" sz="2400" b="1" dirty="0" err="1" smtClean="0"/>
              <a:t>ts</a:t>
            </a:r>
            <a:r>
              <a:rPr lang="en-US" altLang="en-US" sz="2400" b="1" dirty="0" smtClean="0"/>
              <a:t>(T):</a:t>
            </a:r>
          </a:p>
          <a:p>
            <a:pPr algn="just" eaLnBrk="1" hangingPunct="1">
              <a:spcBef>
                <a:spcPct val="0"/>
              </a:spcBef>
            </a:pPr>
            <a:endParaRPr lang="en-US" altLang="en-US" sz="2400" b="1" dirty="0" smtClean="0"/>
          </a:p>
          <a:p>
            <a:pPr algn="just" eaLnBrk="1" hangingPunct="1">
              <a:buFont typeface="Monotype Sorts"/>
              <a:buNone/>
            </a:pPr>
            <a:r>
              <a:rPr lang="en-US" altLang="en-US" sz="2400" b="1" u="sng" dirty="0" err="1" smtClean="0"/>
              <a:t>ts</a:t>
            </a:r>
            <a:r>
              <a:rPr lang="en-US" altLang="en-US" sz="2400" b="1" u="sng" dirty="0" smtClean="0"/>
              <a:t>(T) &lt; </a:t>
            </a:r>
            <a:r>
              <a:rPr lang="en-US" altLang="en-US" sz="2400" b="1" u="sng" dirty="0" err="1" smtClean="0"/>
              <a:t>write_timestamp</a:t>
            </a:r>
            <a:r>
              <a:rPr lang="en-US" altLang="en-US" sz="2400" b="1" u="sng" dirty="0" smtClean="0"/>
              <a:t>(x)</a:t>
            </a:r>
          </a:p>
          <a:p>
            <a:pPr lvl="1" algn="just" eaLnBrk="1" hangingPunct="1"/>
            <a:r>
              <a:rPr lang="en-US" altLang="en-US" sz="2400" b="1" dirty="0" smtClean="0"/>
              <a:t>x already updated by younger (later) transaction.</a:t>
            </a:r>
          </a:p>
          <a:p>
            <a:pPr lvl="1" algn="just" eaLnBrk="1" hangingPunct="1"/>
            <a:r>
              <a:rPr lang="en-US" altLang="en-US" sz="2400" b="1" dirty="0" smtClean="0"/>
              <a:t>Transaction must be aborted and restarted with a new timestamp.</a:t>
            </a:r>
          </a:p>
          <a:p>
            <a:pPr algn="just" eaLnBrk="1" hangingPunct="1">
              <a:buFont typeface="Monotype Sorts"/>
              <a:buNone/>
            </a:pPr>
            <a:r>
              <a:rPr lang="en-US" altLang="en-US" sz="2400" b="1" u="sng" dirty="0" err="1" smtClean="0"/>
              <a:t>ts</a:t>
            </a:r>
            <a:r>
              <a:rPr lang="en-US" altLang="en-US" sz="2400" b="1" u="sng" dirty="0" smtClean="0"/>
              <a:t>(T) &lt; </a:t>
            </a:r>
            <a:r>
              <a:rPr lang="en-US" altLang="en-US" sz="2400" b="1" u="sng" dirty="0" err="1" smtClean="0"/>
              <a:t>read_timestamp</a:t>
            </a:r>
            <a:r>
              <a:rPr lang="en-US" altLang="en-US" sz="2400" b="1" u="sng" dirty="0" smtClean="0"/>
              <a:t>(x)</a:t>
            </a:r>
          </a:p>
          <a:p>
            <a:pPr lvl="1" algn="just" eaLnBrk="1" hangingPunct="1"/>
            <a:r>
              <a:rPr lang="en-US" altLang="en-US" sz="2400" b="1" dirty="0" smtClean="0"/>
              <a:t>x already read by younger transaction.</a:t>
            </a:r>
          </a:p>
          <a:p>
            <a:pPr lvl="1" algn="just" eaLnBrk="1" hangingPunct="1"/>
            <a:r>
              <a:rPr lang="en-US" altLang="en-US" sz="2400" b="1" dirty="0" smtClean="0"/>
              <a:t>Roll back transaction and restart it using a later timestamp.</a:t>
            </a:r>
          </a:p>
          <a:p>
            <a:pPr algn="just" eaLnBrk="1" hangingPunct="1"/>
            <a:endParaRPr lang="en-US" altLang="en-US" sz="2400" b="1" dirty="0" smtClean="0"/>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208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208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208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208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208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208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20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083" grpId="0" build="p"/>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4130" name="Rectangle 2"/>
          <p:cNvSpPr>
            <a:spLocks noGrp="1" noChangeArrowheads="1"/>
          </p:cNvSpPr>
          <p:nvPr>
            <p:ph type="title"/>
          </p:nvPr>
        </p:nvSpPr>
        <p:spPr>
          <a:xfrm>
            <a:off x="3346217" y="496273"/>
            <a:ext cx="9797918" cy="610980"/>
          </a:xfrm>
        </p:spPr>
        <p:txBody>
          <a:bodyPr/>
          <a:lstStyle/>
          <a:p>
            <a:pPr algn="just" eaLnBrk="1" hangingPunct="1">
              <a:defRPr/>
            </a:pPr>
            <a:r>
              <a:rPr sz="4400">
                <a:solidFill>
                  <a:schemeClr val="tx1"/>
                </a:solidFill>
              </a:rPr>
              <a:t>Timestamping - Write(x)</a:t>
            </a:r>
          </a:p>
        </p:txBody>
      </p:sp>
      <p:sp>
        <p:nvSpPr>
          <p:cNvPr id="304131" name="Rectangle 3"/>
          <p:cNvSpPr>
            <a:spLocks noGrp="1" noChangeArrowheads="1"/>
          </p:cNvSpPr>
          <p:nvPr>
            <p:ph idx="1"/>
          </p:nvPr>
        </p:nvSpPr>
        <p:spPr>
          <a:xfrm>
            <a:off x="1336080" y="1891862"/>
            <a:ext cx="8649261" cy="3706348"/>
          </a:xfrm>
        </p:spPr>
        <p:txBody>
          <a:bodyPr/>
          <a:lstStyle/>
          <a:p>
            <a:pPr algn="just" eaLnBrk="1" hangingPunct="1">
              <a:buFont typeface="Monotype Sorts"/>
              <a:buNone/>
            </a:pPr>
            <a:r>
              <a:rPr lang="en-US" altLang="en-US" sz="2800" b="1" u="sng" dirty="0" err="1" smtClean="0"/>
              <a:t>ts</a:t>
            </a:r>
            <a:r>
              <a:rPr lang="en-US" altLang="en-US" sz="2800" b="1" u="sng" dirty="0" smtClean="0"/>
              <a:t>(T) &lt; </a:t>
            </a:r>
            <a:r>
              <a:rPr lang="en-US" altLang="en-US" sz="2800" b="1" u="sng" dirty="0" err="1" smtClean="0"/>
              <a:t>write_timestamp</a:t>
            </a:r>
            <a:r>
              <a:rPr lang="en-US" altLang="en-US" sz="2800" b="1" u="sng" dirty="0" smtClean="0"/>
              <a:t>(x)</a:t>
            </a:r>
          </a:p>
          <a:p>
            <a:pPr lvl="1" algn="just" eaLnBrk="1" hangingPunct="1">
              <a:lnSpc>
                <a:spcPct val="50000"/>
              </a:lnSpc>
              <a:buFontTx/>
              <a:buNone/>
            </a:pPr>
            <a:endParaRPr lang="en-US" altLang="en-US" b="1" dirty="0" smtClean="0"/>
          </a:p>
          <a:p>
            <a:pPr lvl="1" algn="just" eaLnBrk="1" hangingPunct="1"/>
            <a:r>
              <a:rPr lang="en-US" altLang="en-US" b="1" dirty="0" smtClean="0"/>
              <a:t>x already written by younger transaction.</a:t>
            </a:r>
          </a:p>
          <a:p>
            <a:pPr lvl="1" algn="just" eaLnBrk="1" hangingPunct="1"/>
            <a:r>
              <a:rPr lang="en-US" altLang="en-US" b="1" dirty="0" smtClean="0"/>
              <a:t>Write can safely be ignored - </a:t>
            </a:r>
            <a:r>
              <a:rPr lang="en-US" altLang="en-US" b="1" i="1" dirty="0" smtClean="0"/>
              <a:t>ignore obsolete write</a:t>
            </a:r>
            <a:r>
              <a:rPr lang="en-US" altLang="en-US" b="1" dirty="0" smtClean="0"/>
              <a:t> rule.</a:t>
            </a:r>
          </a:p>
          <a:p>
            <a:pPr lvl="1" algn="just" eaLnBrk="1" hangingPunct="1"/>
            <a:endParaRPr lang="en-US" altLang="en-US" b="1" dirty="0" smtClean="0"/>
          </a:p>
          <a:p>
            <a:pPr algn="just" eaLnBrk="1" hangingPunct="1"/>
            <a:r>
              <a:rPr lang="en-US" altLang="en-US" sz="2800" b="1" dirty="0" smtClean="0"/>
              <a:t>Otherwise, operation is accepted and executed. </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413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4131">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4131">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41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131"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noChangeArrowheads="1"/>
          </p:cNvSpPr>
          <p:nvPr>
            <p:ph type="title"/>
          </p:nvPr>
        </p:nvSpPr>
        <p:spPr>
          <a:xfrm>
            <a:off x="3060646" y="427272"/>
            <a:ext cx="7182632" cy="549843"/>
          </a:xfrm>
        </p:spPr>
        <p:txBody>
          <a:bodyPr/>
          <a:lstStyle/>
          <a:p>
            <a:pPr eaLnBrk="1" hangingPunct="1">
              <a:defRPr/>
            </a:pPr>
            <a:r>
              <a:rPr sz="3200">
                <a:solidFill>
                  <a:schemeClr val="tx1"/>
                </a:solidFill>
              </a:rPr>
              <a:t>Example – Basic Timestamp Ordering</a:t>
            </a:r>
          </a:p>
        </p:txBody>
      </p:sp>
      <p:sp>
        <p:nvSpPr>
          <p:cNvPr id="93187" name="Rectangle 3"/>
          <p:cNvSpPr>
            <a:spLocks noGrp="1" noChangeArrowheads="1"/>
          </p:cNvSpPr>
          <p:nvPr>
            <p:ph idx="1"/>
          </p:nvPr>
        </p:nvSpPr>
        <p:spPr>
          <a:xfrm>
            <a:off x="623504" y="1848697"/>
            <a:ext cx="9619774" cy="4537710"/>
          </a:xfrm>
        </p:spPr>
        <p:txBody>
          <a:bodyPr/>
          <a:lstStyle/>
          <a:p>
            <a:pPr algn="just" eaLnBrk="1" hangingPunct="1"/>
            <a:endParaRPr lang="en-US" altLang="en-US" smtClean="0"/>
          </a:p>
          <a:p>
            <a:pPr eaLnBrk="1" hangingPunct="1"/>
            <a:endParaRPr lang="en-US" altLang="en-US" smtClean="0"/>
          </a:p>
        </p:txBody>
      </p:sp>
      <p:pic>
        <p:nvPicPr>
          <p:cNvPr id="93188" name="Picture 4" descr="DS3-Figure 19-17"/>
          <p:cNvPicPr>
            <a:picLocks noChangeAspect="1" noChangeArrowheads="1"/>
          </p:cNvPicPr>
          <p:nvPr/>
        </p:nvPicPr>
        <p:blipFill>
          <a:blip r:embed="rId2"/>
          <a:srcRect/>
          <a:stretch>
            <a:fillRect/>
          </a:stretch>
        </p:blipFill>
        <p:spPr bwMode="auto">
          <a:xfrm>
            <a:off x="1654006" y="1605516"/>
            <a:ext cx="8079571" cy="5705401"/>
          </a:xfrm>
          <a:prstGeom prst="rect">
            <a:avLst/>
          </a:prstGeom>
          <a:noFill/>
          <a:ln w="9525">
            <a:noFill/>
            <a:miter lim="800000"/>
            <a:headEnd/>
            <a:tailEnd/>
          </a:ln>
        </p:spPr>
      </p:pic>
    </p:spTree>
  </p:cSld>
  <p:clrMapOvr>
    <a:masterClrMapping/>
  </p:clrMapOvr>
  <p:transition>
    <p:wipe dir="d"/>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p:cNvSpPr>
            <a:spLocks noGrp="1" noChangeArrowheads="1"/>
          </p:cNvSpPr>
          <p:nvPr>
            <p:ph type="title"/>
          </p:nvPr>
        </p:nvSpPr>
        <p:spPr>
          <a:xfrm>
            <a:off x="3399161" y="559337"/>
            <a:ext cx="9797918" cy="610980"/>
          </a:xfrm>
        </p:spPr>
        <p:txBody>
          <a:bodyPr/>
          <a:lstStyle/>
          <a:p>
            <a:pPr algn="just" eaLnBrk="1" hangingPunct="1">
              <a:defRPr/>
            </a:pPr>
            <a:r>
              <a:rPr sz="4400">
                <a:solidFill>
                  <a:schemeClr val="tx1"/>
                </a:solidFill>
              </a:rPr>
              <a:t>Comparison of Methods</a:t>
            </a:r>
          </a:p>
        </p:txBody>
      </p:sp>
      <p:sp>
        <p:nvSpPr>
          <p:cNvPr id="94211" name="Rectangle 3"/>
          <p:cNvSpPr>
            <a:spLocks noGrp="1" noChangeArrowheads="1"/>
          </p:cNvSpPr>
          <p:nvPr>
            <p:ph idx="1"/>
          </p:nvPr>
        </p:nvSpPr>
        <p:spPr>
          <a:xfrm>
            <a:off x="623504" y="1848697"/>
            <a:ext cx="9619774" cy="4537710"/>
          </a:xfrm>
        </p:spPr>
        <p:txBody>
          <a:bodyPr/>
          <a:lstStyle/>
          <a:p>
            <a:pPr algn="just" eaLnBrk="1" hangingPunct="1"/>
            <a:endParaRPr lang="en-US" altLang="en-US" smtClean="0"/>
          </a:p>
          <a:p>
            <a:pPr eaLnBrk="1" hangingPunct="1"/>
            <a:endParaRPr lang="en-US" altLang="en-US" smtClean="0"/>
          </a:p>
        </p:txBody>
      </p:sp>
      <p:pic>
        <p:nvPicPr>
          <p:cNvPr id="94212" name="Picture 4" descr="DS3-Figure 19-18"/>
          <p:cNvPicPr>
            <a:picLocks noChangeAspect="1" noChangeArrowheads="1"/>
          </p:cNvPicPr>
          <p:nvPr/>
        </p:nvPicPr>
        <p:blipFill>
          <a:blip r:embed="rId2"/>
          <a:srcRect/>
          <a:stretch>
            <a:fillRect/>
          </a:stretch>
        </p:blipFill>
        <p:spPr bwMode="auto">
          <a:xfrm>
            <a:off x="2135674" y="2211304"/>
            <a:ext cx="7125759" cy="3611610"/>
          </a:xfrm>
          <a:prstGeom prst="rect">
            <a:avLst/>
          </a:prstGeom>
          <a:noFill/>
          <a:ln w="9525">
            <a:noFill/>
            <a:miter lim="800000"/>
            <a:headEnd/>
            <a:tailEnd/>
          </a:ln>
        </p:spPr>
      </p:pic>
    </p:spTree>
  </p:cSld>
  <p:clrMapOvr>
    <a:masterClrMapping/>
  </p:clrMapOvr>
  <p:transition>
    <p:wipe dir="d"/>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02" name="Rectangle 2"/>
          <p:cNvSpPr>
            <a:spLocks noGrp="1" noChangeArrowheads="1"/>
          </p:cNvSpPr>
          <p:nvPr>
            <p:ph type="title"/>
          </p:nvPr>
        </p:nvSpPr>
        <p:spPr>
          <a:xfrm>
            <a:off x="3651950" y="559337"/>
            <a:ext cx="6591327" cy="610980"/>
          </a:xfrm>
        </p:spPr>
        <p:txBody>
          <a:bodyPr/>
          <a:lstStyle/>
          <a:p>
            <a:pPr eaLnBrk="1" hangingPunct="1">
              <a:defRPr/>
            </a:pPr>
            <a:r>
              <a:rPr sz="4000">
                <a:solidFill>
                  <a:schemeClr val="tx1"/>
                </a:solidFill>
              </a:rPr>
              <a:t>Multiversion Timestamp Ordering</a:t>
            </a:r>
          </a:p>
        </p:txBody>
      </p:sp>
      <p:sp>
        <p:nvSpPr>
          <p:cNvPr id="307203" name="Rectangle 3"/>
          <p:cNvSpPr>
            <a:spLocks noGrp="1" noChangeArrowheads="1"/>
          </p:cNvSpPr>
          <p:nvPr>
            <p:ph idx="1"/>
          </p:nvPr>
        </p:nvSpPr>
        <p:spPr>
          <a:xfrm>
            <a:off x="1375820" y="1686910"/>
            <a:ext cx="8446097" cy="4466625"/>
          </a:xfrm>
        </p:spPr>
        <p:txBody>
          <a:bodyPr/>
          <a:lstStyle/>
          <a:p>
            <a:pPr algn="just" eaLnBrk="1" hangingPunct="1"/>
            <a:r>
              <a:rPr lang="en-US" altLang="en-US" b="1" dirty="0" smtClean="0"/>
              <a:t>Versioning of data can be used to increase concurrency.</a:t>
            </a:r>
          </a:p>
          <a:p>
            <a:pPr algn="just" eaLnBrk="1" hangingPunct="1"/>
            <a:r>
              <a:rPr lang="en-US" altLang="en-US" b="1" dirty="0" smtClean="0"/>
              <a:t>Basic timestamp ordering protocol assumes only one version of data item exists, and so only one transaction can access data item at a time. </a:t>
            </a:r>
          </a:p>
          <a:p>
            <a:pPr algn="just" eaLnBrk="1" hangingPunct="1"/>
            <a:r>
              <a:rPr lang="en-US" altLang="en-US" b="1" dirty="0" smtClean="0"/>
              <a:t>Can allow multiple transactions to read and write different versions of same data item, and ensure each transaction sees consistent set of versions for all data items it accesses.       </a:t>
            </a:r>
          </a:p>
          <a:p>
            <a:pPr algn="just" eaLnBrk="1" hangingPunct="1"/>
            <a:r>
              <a:rPr lang="en-US" altLang="en-US" b="1" dirty="0" smtClean="0"/>
              <a:t>In </a:t>
            </a:r>
            <a:r>
              <a:rPr lang="en-US" altLang="en-US" b="1" dirty="0" err="1" smtClean="0"/>
              <a:t>multiversion</a:t>
            </a:r>
            <a:r>
              <a:rPr lang="en-US" altLang="en-US" b="1" dirty="0" smtClean="0"/>
              <a:t> concurrency control, each write operation creates new version of data item while retaining old version. </a:t>
            </a:r>
          </a:p>
          <a:p>
            <a:pPr algn="just" eaLnBrk="1" hangingPunct="1"/>
            <a:r>
              <a:rPr lang="en-US" altLang="en-US" b="1" dirty="0" smtClean="0"/>
              <a:t>When transaction attempts to read data item, system selects </a:t>
            </a:r>
            <a:r>
              <a:rPr lang="en-GB" altLang="en-US" b="1" dirty="0" smtClean="0"/>
              <a:t>the correct version of the data item according to the timestamp of the requesting transaction</a:t>
            </a:r>
            <a:r>
              <a:rPr lang="en-US" altLang="en-US" b="1" dirty="0" smtClean="0"/>
              <a:t>.</a:t>
            </a:r>
          </a:p>
          <a:p>
            <a:pPr algn="just" eaLnBrk="1" hangingPunct="1"/>
            <a:r>
              <a:rPr lang="en-US" altLang="en-US" b="1" dirty="0" smtClean="0"/>
              <a:t>Versions can be deleted once they are no longer required.  </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0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0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0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720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720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720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03" grpId="0" build="p"/>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9250" name="Rectangle 2"/>
          <p:cNvSpPr>
            <a:spLocks noGrp="1" noChangeArrowheads="1"/>
          </p:cNvSpPr>
          <p:nvPr>
            <p:ph type="title"/>
          </p:nvPr>
        </p:nvSpPr>
        <p:spPr>
          <a:xfrm>
            <a:off x="3235857" y="433209"/>
            <a:ext cx="9797918" cy="610980"/>
          </a:xfrm>
        </p:spPr>
        <p:txBody>
          <a:bodyPr/>
          <a:lstStyle/>
          <a:p>
            <a:pPr algn="just" eaLnBrk="1" hangingPunct="1">
              <a:defRPr/>
            </a:pPr>
            <a:r>
              <a:rPr sz="4400">
                <a:solidFill>
                  <a:schemeClr val="tx1"/>
                </a:solidFill>
              </a:rPr>
              <a:t>Optimistic Techniques</a:t>
            </a:r>
          </a:p>
        </p:txBody>
      </p:sp>
      <p:sp>
        <p:nvSpPr>
          <p:cNvPr id="309251" name="Rectangle 3"/>
          <p:cNvSpPr>
            <a:spLocks noGrp="1" noChangeArrowheads="1"/>
          </p:cNvSpPr>
          <p:nvPr>
            <p:ph idx="1"/>
          </p:nvPr>
        </p:nvSpPr>
        <p:spPr>
          <a:xfrm>
            <a:off x="1336080" y="1797269"/>
            <a:ext cx="8359713" cy="4561659"/>
          </a:xfrm>
        </p:spPr>
        <p:txBody>
          <a:bodyPr/>
          <a:lstStyle/>
          <a:p>
            <a:pPr algn="just" eaLnBrk="1" hangingPunct="1"/>
            <a:r>
              <a:rPr lang="en-US" altLang="en-US" sz="2400" b="1" dirty="0" smtClean="0"/>
              <a:t>Based on assumption that conflict is rare and more efficient to let transactions proceed without delays to ensure </a:t>
            </a:r>
            <a:r>
              <a:rPr lang="en-US" altLang="en-US" sz="2400" b="1" dirty="0" err="1" smtClean="0"/>
              <a:t>serializability</a:t>
            </a:r>
            <a:r>
              <a:rPr lang="en-US" altLang="en-US" sz="2400" b="1" dirty="0" smtClean="0"/>
              <a:t>.</a:t>
            </a:r>
          </a:p>
          <a:p>
            <a:pPr algn="just" eaLnBrk="1" hangingPunct="1"/>
            <a:r>
              <a:rPr lang="en-US" altLang="en-US" sz="2400" b="1" dirty="0" smtClean="0"/>
              <a:t>At commit, check is made to determine whether conflict has occurred.</a:t>
            </a:r>
          </a:p>
          <a:p>
            <a:pPr algn="just" eaLnBrk="1" hangingPunct="1"/>
            <a:r>
              <a:rPr lang="en-US" altLang="en-US" sz="2400" b="1" dirty="0" smtClean="0"/>
              <a:t>If there is a conflict, transaction must be rolled back and restarted.</a:t>
            </a:r>
          </a:p>
          <a:p>
            <a:pPr algn="just" eaLnBrk="1" hangingPunct="1"/>
            <a:r>
              <a:rPr lang="en-US" altLang="en-US" sz="2400" b="1" dirty="0" smtClean="0"/>
              <a:t>Potentially allows greater concurrency than traditional protocols.</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925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925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925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925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251" grpId="0" build="p"/>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a:xfrm>
            <a:off x="3651951" y="559337"/>
            <a:ext cx="9797918" cy="610980"/>
          </a:xfrm>
        </p:spPr>
        <p:txBody>
          <a:bodyPr/>
          <a:lstStyle/>
          <a:p>
            <a:pPr algn="just" eaLnBrk="1" hangingPunct="1">
              <a:defRPr/>
            </a:pPr>
            <a:r>
              <a:rPr sz="4400">
                <a:solidFill>
                  <a:schemeClr val="tx1"/>
                </a:solidFill>
              </a:rPr>
              <a:t>Optimistic Techniques</a:t>
            </a:r>
          </a:p>
        </p:txBody>
      </p:sp>
      <p:graphicFrame>
        <p:nvGraphicFramePr>
          <p:cNvPr id="6" name="Content Placeholder 5"/>
          <p:cNvGraphicFramePr>
            <a:graphicFrameLocks noGrp="1"/>
          </p:cNvGraphicFramePr>
          <p:nvPr>
            <p:ph idx="1"/>
          </p:nvPr>
        </p:nvGraphicFramePr>
        <p:xfrm>
          <a:off x="1758621" y="1813034"/>
          <a:ext cx="7763751" cy="45377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wipe dir="d"/>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1298" name="Rectangle 2"/>
          <p:cNvSpPr>
            <a:spLocks noGrp="1" noChangeArrowheads="1"/>
          </p:cNvSpPr>
          <p:nvPr>
            <p:ph type="title"/>
          </p:nvPr>
        </p:nvSpPr>
        <p:spPr>
          <a:xfrm>
            <a:off x="3342290" y="559337"/>
            <a:ext cx="6900988" cy="610980"/>
          </a:xfrm>
        </p:spPr>
        <p:txBody>
          <a:bodyPr/>
          <a:lstStyle/>
          <a:p>
            <a:pPr eaLnBrk="1" hangingPunct="1">
              <a:defRPr/>
            </a:pPr>
            <a:r>
              <a:rPr sz="3200">
                <a:solidFill>
                  <a:schemeClr val="tx1"/>
                </a:solidFill>
              </a:rPr>
              <a:t>Optimistic Techniques - Read Phase</a:t>
            </a:r>
          </a:p>
        </p:txBody>
      </p:sp>
      <p:sp>
        <p:nvSpPr>
          <p:cNvPr id="311299" name="Rectangle 3"/>
          <p:cNvSpPr>
            <a:spLocks noGrp="1" noChangeArrowheads="1"/>
          </p:cNvSpPr>
          <p:nvPr>
            <p:ph idx="1"/>
          </p:nvPr>
        </p:nvSpPr>
        <p:spPr>
          <a:xfrm>
            <a:off x="1336080" y="2112579"/>
            <a:ext cx="7602968" cy="2565933"/>
          </a:xfrm>
        </p:spPr>
        <p:txBody>
          <a:bodyPr/>
          <a:lstStyle/>
          <a:p>
            <a:pPr algn="just" eaLnBrk="1" hangingPunct="1"/>
            <a:r>
              <a:rPr lang="en-US" altLang="en-US" sz="2400" b="1" dirty="0" smtClean="0"/>
              <a:t>Extends from start until immediately before commit. </a:t>
            </a:r>
          </a:p>
          <a:p>
            <a:pPr algn="just" eaLnBrk="1" hangingPunct="1">
              <a:lnSpc>
                <a:spcPct val="50000"/>
              </a:lnSpc>
            </a:pPr>
            <a:endParaRPr lang="en-US" altLang="en-US" sz="2400" b="1" dirty="0" smtClean="0"/>
          </a:p>
          <a:p>
            <a:pPr algn="just" eaLnBrk="1" hangingPunct="1"/>
            <a:r>
              <a:rPr lang="en-US" altLang="en-US" sz="2400" b="1" dirty="0" smtClean="0"/>
              <a:t>Transaction reads values from database and stores them in local variables. Updates are applied to a local copy of the data.</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129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129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29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310517" y="240539"/>
            <a:ext cx="7392975" cy="673100"/>
          </a:xfrm>
          <a:prstGeom prst="rect">
            <a:avLst/>
          </a:prstGeom>
        </p:spPr>
        <p:txBody>
          <a:bodyPr lIns="104287" tIns="52144" rIns="104287" bIns="52144"/>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kern="0" dirty="0" smtClean="0">
                <a:solidFill>
                  <a:srgbClr val="000000"/>
                </a:solidFill>
                <a:latin typeface="Open Sans"/>
                <a:cs typeface="Arial" pitchFamily="34" charset="0"/>
              </a:rPr>
              <a:t>LEARNING OBJECTIVES</a:t>
            </a:r>
            <a:endParaRPr lang="en-US" sz="3600" b="1" dirty="0">
              <a:latin typeface="Open Sans"/>
              <a:cs typeface="Arial" pitchFamily="34" charset="0"/>
            </a:endParaRPr>
          </a:p>
        </p:txBody>
      </p:sp>
      <p:sp>
        <p:nvSpPr>
          <p:cNvPr id="3" name="Content Placeholder 2"/>
          <p:cNvSpPr txBox="1">
            <a:spLocks/>
          </p:cNvSpPr>
          <p:nvPr/>
        </p:nvSpPr>
        <p:spPr>
          <a:xfrm>
            <a:off x="1561735" y="1729141"/>
            <a:ext cx="8550910" cy="3024384"/>
          </a:xfrm>
          <a:prstGeom prst="rect">
            <a:avLst/>
          </a:prstGeom>
        </p:spPr>
        <p:txBody>
          <a:bodyPr lIns="104287" tIns="52144" rIns="104287" bIns="52144"/>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altLang="en-US" sz="2800" b="1" dirty="0" smtClean="0"/>
              <a:t>Recovery Control</a:t>
            </a:r>
          </a:p>
          <a:p>
            <a:pPr lvl="1" algn="just"/>
            <a:r>
              <a:rPr lang="en-US" altLang="en-US" b="1" dirty="0" smtClean="0"/>
              <a:t>Some causes of database failure.</a:t>
            </a:r>
          </a:p>
          <a:p>
            <a:pPr lvl="1" algn="just"/>
            <a:r>
              <a:rPr lang="en-US" altLang="en-US" b="1" dirty="0" smtClean="0"/>
              <a:t>Purpose of transaction log file.</a:t>
            </a:r>
          </a:p>
          <a:p>
            <a:pPr lvl="1" algn="just"/>
            <a:r>
              <a:rPr lang="en-US" altLang="en-US" b="1" dirty="0" smtClean="0"/>
              <a:t>Purpose of </a:t>
            </a:r>
            <a:r>
              <a:rPr lang="en-US" altLang="en-US" b="1" dirty="0" err="1" smtClean="0"/>
              <a:t>checkpointing</a:t>
            </a:r>
            <a:r>
              <a:rPr lang="en-US" altLang="en-US" b="1" dirty="0" smtClean="0"/>
              <a:t>.</a:t>
            </a:r>
          </a:p>
          <a:p>
            <a:pPr lvl="1" algn="just"/>
            <a:r>
              <a:rPr lang="en-US" altLang="en-US" b="1" dirty="0" smtClean="0"/>
              <a:t>How to recover following database failure.</a:t>
            </a:r>
          </a:p>
          <a:p>
            <a:pPr algn="just"/>
            <a:r>
              <a:rPr lang="en-US" altLang="en-US" sz="2800" b="1" dirty="0" smtClean="0"/>
              <a:t>Alternative models for long duration transactions.</a:t>
            </a:r>
          </a:p>
          <a:p>
            <a:endParaRPr lang="en-GB" altLang="en-US" sz="2600" b="1" dirty="0" smtClean="0">
              <a:latin typeface="Open Sans"/>
            </a:endParaRPr>
          </a:p>
          <a:p>
            <a:endParaRPr lang="en-GB" altLang="en-US" sz="2600" b="1" dirty="0" smtClean="0">
              <a:latin typeface="Open Sans"/>
            </a:endParaRPr>
          </a:p>
          <a:p>
            <a:pPr algn="just"/>
            <a:endParaRPr lang="en-US" altLang="en-US" sz="2600" b="1" dirty="0" smtClean="0">
              <a:latin typeface="Open Sans"/>
            </a:endParaRPr>
          </a:p>
          <a:p>
            <a:pPr>
              <a:buNone/>
            </a:pPr>
            <a:endParaRPr lang="en-GB" altLang="en-US" sz="2600" b="1" dirty="0" smtClean="0">
              <a:latin typeface="Open Sans"/>
              <a:ea typeface="Times" pitchFamily="18" charset="0"/>
              <a:cs typeface="Times" pitchFamily="18" charset="0"/>
            </a:endParaRPr>
          </a:p>
          <a:p>
            <a:endParaRPr lang="en-US" sz="2600" b="1" dirty="0" smtClean="0">
              <a:latin typeface="Open Sans"/>
            </a:endParaRPr>
          </a:p>
        </p:txBody>
      </p:sp>
      <p:sp>
        <p:nvSpPr>
          <p:cNvPr id="4" name="Date Placeholder 3"/>
          <p:cNvSpPr>
            <a:spLocks noGrp="1"/>
          </p:cNvSpPr>
          <p:nvPr>
            <p:ph type="dt" sz="quarter" idx="10"/>
          </p:nvPr>
        </p:nvSpPr>
        <p:spPr>
          <a:xfrm>
            <a:off x="534432" y="7116596"/>
            <a:ext cx="2494016" cy="402652"/>
          </a:xfrm>
        </p:spPr>
        <p:txBody>
          <a:bodyPr/>
          <a:lstStyle/>
          <a:p>
            <a:pPr>
              <a:defRPr/>
            </a:pPr>
            <a:r>
              <a:rPr lang="en-US" dirty="0" err="1" smtClean="0">
                <a:latin typeface="Open Sans"/>
              </a:rPr>
              <a:t>Bina</a:t>
            </a:r>
            <a:r>
              <a:rPr lang="en-US" dirty="0" smtClean="0">
                <a:latin typeface="Open Sans"/>
              </a:rPr>
              <a:t> Nusantara</a:t>
            </a:r>
            <a:endParaRPr lang="en-US" dirty="0">
              <a:latin typeface="Open Sans"/>
            </a:endParaRPr>
          </a:p>
        </p:txBody>
      </p:sp>
      <p:pic>
        <p:nvPicPr>
          <p:cNvPr id="90114" name="Picture 2" descr="http://1.bp.blogspot.com/-Fw0M62Pfukg/Us5adyzy_mI/AAAAAAAAAFg/mIy9onF35uA/s1600/Learning-Objectives.gif"/>
          <p:cNvPicPr>
            <a:picLocks noChangeAspect="1" noChangeArrowheads="1"/>
          </p:cNvPicPr>
          <p:nvPr/>
        </p:nvPicPr>
        <p:blipFill>
          <a:blip r:embed="rId3"/>
          <a:srcRect/>
          <a:stretch>
            <a:fillRect/>
          </a:stretch>
        </p:blipFill>
        <p:spPr bwMode="auto">
          <a:xfrm>
            <a:off x="7903028" y="5600782"/>
            <a:ext cx="2340249" cy="1791501"/>
          </a:xfrm>
          <a:prstGeom prst="rect">
            <a:avLst/>
          </a:prstGeom>
          <a:ln>
            <a:noFill/>
          </a:ln>
          <a:effectLst>
            <a:softEdge rad="112500"/>
          </a:effectLst>
        </p:spPr>
      </p:pic>
      <p:sp>
        <p:nvSpPr>
          <p:cNvPr id="6" name="Rectangle 5"/>
          <p:cNvSpPr/>
          <p:nvPr/>
        </p:nvSpPr>
        <p:spPr>
          <a:xfrm>
            <a:off x="7903028" y="7201724"/>
            <a:ext cx="1877437" cy="230832"/>
          </a:xfrm>
          <a:prstGeom prst="rect">
            <a:avLst/>
          </a:prstGeom>
        </p:spPr>
        <p:txBody>
          <a:bodyPr wrap="none">
            <a:spAutoFit/>
          </a:bodyPr>
          <a:lstStyle/>
          <a:p>
            <a:r>
              <a:rPr lang="en-US" sz="900" dirty="0" smtClean="0">
                <a:latin typeface="Open Sans"/>
                <a:hlinkClick r:id="rId4"/>
              </a:rPr>
              <a:t>vtraining-msuhandi.blogspot.com</a:t>
            </a:r>
            <a:endParaRPr lang="en-US" sz="900" dirty="0">
              <a:latin typeface="Open Sans"/>
            </a:endParaRPr>
          </a:p>
        </p:txBody>
      </p:sp>
    </p:spTree>
    <p:extLst>
      <p:ext uri="{BB962C8B-B14F-4D97-AF65-F5344CB8AC3E}">
        <p14:creationId xmlns:p14="http://schemas.microsoft.com/office/powerpoint/2010/main" xmlns="" val="29430276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2322" name="Rectangle 2"/>
          <p:cNvSpPr>
            <a:spLocks noGrp="1" noChangeArrowheads="1"/>
          </p:cNvSpPr>
          <p:nvPr>
            <p:ph type="title"/>
          </p:nvPr>
        </p:nvSpPr>
        <p:spPr>
          <a:xfrm>
            <a:off x="3342290" y="528767"/>
            <a:ext cx="6900988" cy="549843"/>
          </a:xfrm>
        </p:spPr>
        <p:txBody>
          <a:bodyPr/>
          <a:lstStyle/>
          <a:p>
            <a:pPr eaLnBrk="1" hangingPunct="1">
              <a:defRPr/>
            </a:pPr>
            <a:r>
              <a:rPr sz="3600">
                <a:solidFill>
                  <a:schemeClr val="tx1"/>
                </a:solidFill>
              </a:rPr>
              <a:t>Optimistic Techniques - Validation </a:t>
            </a:r>
            <a:r>
              <a:rPr sz="3600" smtClean="0">
                <a:solidFill>
                  <a:schemeClr val="tx1"/>
                </a:solidFill>
              </a:rPr>
              <a:t>Phase</a:t>
            </a:r>
            <a:endParaRPr sz="3600">
              <a:solidFill>
                <a:schemeClr val="tx1"/>
              </a:solidFill>
            </a:endParaRPr>
          </a:p>
        </p:txBody>
      </p:sp>
      <p:sp>
        <p:nvSpPr>
          <p:cNvPr id="312323" name="Rectangle 3"/>
          <p:cNvSpPr>
            <a:spLocks noGrp="1" noChangeArrowheads="1"/>
          </p:cNvSpPr>
          <p:nvPr>
            <p:ph idx="1"/>
          </p:nvPr>
        </p:nvSpPr>
        <p:spPr>
          <a:xfrm>
            <a:off x="1425152" y="1954924"/>
            <a:ext cx="8560189" cy="3611314"/>
          </a:xfrm>
        </p:spPr>
        <p:txBody>
          <a:bodyPr/>
          <a:lstStyle/>
          <a:p>
            <a:pPr algn="just" eaLnBrk="1" hangingPunct="1"/>
            <a:r>
              <a:rPr lang="en-US" altLang="en-US" sz="2400" b="1" dirty="0" smtClean="0"/>
              <a:t>Follows the read phase. </a:t>
            </a:r>
          </a:p>
          <a:p>
            <a:pPr algn="just" eaLnBrk="1" hangingPunct="1"/>
            <a:r>
              <a:rPr lang="en-US" altLang="en-US" sz="2400" b="1" dirty="0" smtClean="0"/>
              <a:t>For read-only transaction, checks that data read are still current values. If no interference, transaction is committed, else aborted and restarted.</a:t>
            </a:r>
          </a:p>
          <a:p>
            <a:pPr algn="just" eaLnBrk="1" hangingPunct="1"/>
            <a:r>
              <a:rPr lang="en-US" altLang="en-US" sz="2400" b="1" dirty="0" smtClean="0"/>
              <a:t>For update transaction, checks transaction leaves database in a consistent state, with </a:t>
            </a:r>
            <a:r>
              <a:rPr lang="en-US" altLang="en-US" sz="2400" b="1" dirty="0" err="1" smtClean="0"/>
              <a:t>serializability</a:t>
            </a:r>
            <a:r>
              <a:rPr lang="en-US" altLang="en-US" sz="2400" b="1" dirty="0" smtClean="0"/>
              <a:t> maintained.</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23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232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23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323" grpId="0" build="p"/>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3346" name="Rectangle 2"/>
          <p:cNvSpPr>
            <a:spLocks noGrp="1" noChangeArrowheads="1"/>
          </p:cNvSpPr>
          <p:nvPr>
            <p:ph type="title"/>
          </p:nvPr>
        </p:nvSpPr>
        <p:spPr>
          <a:xfrm>
            <a:off x="3361980" y="559337"/>
            <a:ext cx="6614082" cy="610980"/>
          </a:xfrm>
        </p:spPr>
        <p:txBody>
          <a:bodyPr/>
          <a:lstStyle/>
          <a:p>
            <a:pPr eaLnBrk="1" hangingPunct="1">
              <a:defRPr/>
            </a:pPr>
            <a:r>
              <a:rPr sz="3200">
                <a:solidFill>
                  <a:schemeClr val="tx1"/>
                </a:solidFill>
              </a:rPr>
              <a:t>Optimistic Techniques - Write Phase</a:t>
            </a:r>
          </a:p>
        </p:txBody>
      </p:sp>
      <p:sp>
        <p:nvSpPr>
          <p:cNvPr id="313347" name="Rectangle 3"/>
          <p:cNvSpPr>
            <a:spLocks noGrp="1" noChangeArrowheads="1"/>
          </p:cNvSpPr>
          <p:nvPr>
            <p:ph idx="1"/>
          </p:nvPr>
        </p:nvSpPr>
        <p:spPr>
          <a:xfrm>
            <a:off x="1336080" y="1939159"/>
            <a:ext cx="8359713" cy="2328347"/>
          </a:xfrm>
        </p:spPr>
        <p:txBody>
          <a:bodyPr/>
          <a:lstStyle/>
          <a:p>
            <a:pPr algn="just" eaLnBrk="1" hangingPunct="1"/>
            <a:r>
              <a:rPr lang="en-US" altLang="en-US" sz="2400" b="1" dirty="0" smtClean="0"/>
              <a:t>Follows successful validation phase for update transactions. </a:t>
            </a:r>
          </a:p>
          <a:p>
            <a:pPr algn="just" eaLnBrk="1" hangingPunct="1"/>
            <a:endParaRPr lang="en-US" altLang="en-US" sz="2400" b="1" dirty="0" smtClean="0"/>
          </a:p>
          <a:p>
            <a:pPr algn="just" eaLnBrk="1" hangingPunct="1"/>
            <a:r>
              <a:rPr lang="en-US" altLang="en-US" sz="2400" b="1" dirty="0" smtClean="0"/>
              <a:t>Updates made to local copy are applied to the database.</a:t>
            </a:r>
            <a:endParaRPr lang="en-US" altLang="en-US" sz="2400" dirty="0" smtClean="0"/>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334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1334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4370" name="Rectangle 2"/>
          <p:cNvSpPr>
            <a:spLocks noGrp="1" noChangeArrowheads="1"/>
          </p:cNvSpPr>
          <p:nvPr>
            <p:ph type="title"/>
          </p:nvPr>
        </p:nvSpPr>
        <p:spPr>
          <a:xfrm>
            <a:off x="3273037" y="417443"/>
            <a:ext cx="9797918" cy="610980"/>
          </a:xfrm>
        </p:spPr>
        <p:txBody>
          <a:bodyPr/>
          <a:lstStyle/>
          <a:p>
            <a:pPr algn="just" eaLnBrk="1" hangingPunct="1">
              <a:defRPr/>
            </a:pPr>
            <a:r>
              <a:rPr sz="4400">
                <a:solidFill>
                  <a:schemeClr val="tx1"/>
                </a:solidFill>
              </a:rPr>
              <a:t>Granularity of Data Items</a:t>
            </a:r>
          </a:p>
        </p:txBody>
      </p:sp>
      <p:sp>
        <p:nvSpPr>
          <p:cNvPr id="314371" name="Rectangle 3"/>
          <p:cNvSpPr>
            <a:spLocks noGrp="1" noChangeArrowheads="1"/>
          </p:cNvSpPr>
          <p:nvPr>
            <p:ph idx="1"/>
          </p:nvPr>
        </p:nvSpPr>
        <p:spPr>
          <a:xfrm>
            <a:off x="1336080" y="1718436"/>
            <a:ext cx="8649261" cy="3991451"/>
          </a:xfrm>
        </p:spPr>
        <p:txBody>
          <a:bodyPr/>
          <a:lstStyle/>
          <a:p>
            <a:pPr algn="just" eaLnBrk="1" hangingPunct="1"/>
            <a:r>
              <a:rPr lang="en-US" altLang="en-US" sz="2800" b="1" dirty="0" smtClean="0"/>
              <a:t>Size of data items chosen as unit of protection by concurrency control protocol.</a:t>
            </a:r>
          </a:p>
          <a:p>
            <a:pPr algn="just" eaLnBrk="1" hangingPunct="1"/>
            <a:r>
              <a:rPr lang="en-US" altLang="en-US" sz="2800" b="1" dirty="0" smtClean="0"/>
              <a:t>Ranging from coarse to fine:</a:t>
            </a:r>
          </a:p>
          <a:p>
            <a:pPr lvl="1" algn="just" eaLnBrk="1" hangingPunct="1"/>
            <a:r>
              <a:rPr lang="en-US" altLang="en-US" b="1" dirty="0" smtClean="0"/>
              <a:t>The entire database.</a:t>
            </a:r>
          </a:p>
          <a:p>
            <a:pPr lvl="1" algn="just" eaLnBrk="1" hangingPunct="1"/>
            <a:r>
              <a:rPr lang="en-US" altLang="en-US" b="1" dirty="0" smtClean="0"/>
              <a:t>A file.</a:t>
            </a:r>
          </a:p>
          <a:p>
            <a:pPr lvl="1" algn="just" eaLnBrk="1" hangingPunct="1"/>
            <a:r>
              <a:rPr lang="en-US" altLang="en-US" b="1" dirty="0" smtClean="0"/>
              <a:t>A page (or area or database spaced).</a:t>
            </a:r>
          </a:p>
          <a:p>
            <a:pPr lvl="1" algn="just" eaLnBrk="1" hangingPunct="1"/>
            <a:r>
              <a:rPr lang="en-US" altLang="en-US" b="1" dirty="0" smtClean="0"/>
              <a:t>A record.</a:t>
            </a:r>
          </a:p>
          <a:p>
            <a:pPr lvl="1" algn="just" eaLnBrk="1" hangingPunct="1"/>
            <a:r>
              <a:rPr lang="en-US" altLang="en-US" b="1" dirty="0" smtClean="0"/>
              <a:t>A field value of a record.</a:t>
            </a:r>
          </a:p>
          <a:p>
            <a:pPr algn="just" eaLnBrk="1" hangingPunct="1"/>
            <a:r>
              <a:rPr lang="en-US" altLang="en-US" sz="2800" b="1" dirty="0" smtClean="0"/>
              <a:t>Tradeoff: </a:t>
            </a:r>
          </a:p>
          <a:p>
            <a:pPr lvl="1" algn="just" eaLnBrk="1" hangingPunct="1"/>
            <a:r>
              <a:rPr lang="en-US" altLang="en-US" b="1" dirty="0" smtClean="0"/>
              <a:t>coarser, the lower the degree of concurrency; </a:t>
            </a:r>
          </a:p>
          <a:p>
            <a:pPr lvl="1" algn="just" eaLnBrk="1" hangingPunct="1"/>
            <a:r>
              <a:rPr lang="en-US" altLang="en-US" b="1" dirty="0" smtClean="0"/>
              <a:t>finer, more locking information that is needed to be stored.</a:t>
            </a:r>
          </a:p>
          <a:p>
            <a:pPr algn="just" eaLnBrk="1" hangingPunct="1"/>
            <a:r>
              <a:rPr lang="en-US" altLang="en-US" sz="2800" b="1" dirty="0" smtClean="0"/>
              <a:t>Best item size depends on the types of transactions. </a:t>
            </a:r>
          </a:p>
          <a:p>
            <a:pPr lvl="1" algn="just" eaLnBrk="1" hangingPunct="1">
              <a:buNone/>
            </a:pPr>
            <a:endParaRPr lang="en-US" altLang="en-US" b="1" dirty="0" smtClean="0"/>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43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437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437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437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437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437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4371">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4371">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4371">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4371">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437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371" grpId="0" build="p"/>
    </p:bld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6418" name="Rectangle 2"/>
          <p:cNvSpPr>
            <a:spLocks noGrp="1" noChangeArrowheads="1"/>
          </p:cNvSpPr>
          <p:nvPr>
            <p:ph type="title"/>
          </p:nvPr>
        </p:nvSpPr>
        <p:spPr>
          <a:xfrm>
            <a:off x="3651951" y="559337"/>
            <a:ext cx="9797918" cy="610980"/>
          </a:xfrm>
        </p:spPr>
        <p:txBody>
          <a:bodyPr/>
          <a:lstStyle/>
          <a:p>
            <a:pPr algn="just" eaLnBrk="1" hangingPunct="1">
              <a:defRPr/>
            </a:pPr>
            <a:r>
              <a:rPr sz="4200">
                <a:solidFill>
                  <a:schemeClr val="tx1"/>
                </a:solidFill>
              </a:rPr>
              <a:t>Hierarchy of Granularity</a:t>
            </a:r>
          </a:p>
        </p:txBody>
      </p:sp>
      <p:sp>
        <p:nvSpPr>
          <p:cNvPr id="316419" name="Rectangle 3"/>
          <p:cNvSpPr>
            <a:spLocks noGrp="1" noChangeArrowheads="1"/>
          </p:cNvSpPr>
          <p:nvPr>
            <p:ph idx="1"/>
          </p:nvPr>
        </p:nvSpPr>
        <p:spPr>
          <a:xfrm>
            <a:off x="1275539" y="2002221"/>
            <a:ext cx="8372958" cy="3706348"/>
          </a:xfrm>
        </p:spPr>
        <p:txBody>
          <a:bodyPr/>
          <a:lstStyle/>
          <a:p>
            <a:pPr algn="just" eaLnBrk="1" hangingPunct="1"/>
            <a:r>
              <a:rPr lang="en-US" altLang="en-US" sz="2400" b="1" dirty="0" smtClean="0"/>
              <a:t>Could represent granularity of locks in a hierarchical structure.</a:t>
            </a:r>
          </a:p>
          <a:p>
            <a:pPr algn="just" eaLnBrk="1" hangingPunct="1"/>
            <a:r>
              <a:rPr lang="en-US" altLang="en-US" sz="2400" b="1" dirty="0" smtClean="0"/>
              <a:t>Root node represents entire database, level 1s represent files, etc.</a:t>
            </a:r>
          </a:p>
          <a:p>
            <a:pPr algn="just" eaLnBrk="1" hangingPunct="1"/>
            <a:r>
              <a:rPr lang="en-US" altLang="en-US" sz="2400" b="1" dirty="0" smtClean="0"/>
              <a:t>When node is locked, all its descendants are also locked. </a:t>
            </a:r>
          </a:p>
          <a:p>
            <a:pPr algn="just" eaLnBrk="1" hangingPunct="1"/>
            <a:r>
              <a:rPr lang="en-US" altLang="en-US" sz="2400" b="1" dirty="0" smtClean="0"/>
              <a:t>DBMS should check hierarchical path before granting lock. </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64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641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641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64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19" grpId="0" build="p"/>
    </p:bld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43" name="Rectangle 3"/>
          <p:cNvSpPr>
            <a:spLocks noGrp="1" noChangeArrowheads="1"/>
          </p:cNvSpPr>
          <p:nvPr>
            <p:ph type="body" sz="half" idx="1"/>
          </p:nvPr>
        </p:nvSpPr>
        <p:spPr>
          <a:xfrm>
            <a:off x="1261547" y="1694750"/>
            <a:ext cx="8595446" cy="1805656"/>
          </a:xfrm>
        </p:spPr>
        <p:txBody>
          <a:bodyPr/>
          <a:lstStyle/>
          <a:p>
            <a:pPr algn="just" eaLnBrk="1" hangingPunct="1"/>
            <a:r>
              <a:rPr lang="en-US" altLang="en-US" sz="2400" b="1" i="1" dirty="0" smtClean="0"/>
              <a:t>Intention lock</a:t>
            </a:r>
            <a:r>
              <a:rPr lang="en-US" altLang="en-US" sz="2400" b="1" dirty="0" smtClean="0"/>
              <a:t> could be used to lock all ancestors of a locked node.</a:t>
            </a:r>
          </a:p>
          <a:p>
            <a:pPr algn="just" eaLnBrk="1" hangingPunct="1"/>
            <a:r>
              <a:rPr lang="en-US" altLang="en-US" sz="2400" b="1" dirty="0" smtClean="0"/>
              <a:t>Intention locks can be read or write. Applied top-down, released bottom-up.</a:t>
            </a:r>
            <a:endParaRPr lang="en-US" altLang="en-US" sz="2400" dirty="0" smtClean="0"/>
          </a:p>
        </p:txBody>
      </p:sp>
      <p:pic>
        <p:nvPicPr>
          <p:cNvPr id="317445" name="Picture 5" descr="C20NT01"/>
          <p:cNvPicPr>
            <a:picLocks noGrp="1" noChangeAspect="1" noChangeArrowheads="1"/>
          </p:cNvPicPr>
          <p:nvPr>
            <p:ph sz="half" idx="2"/>
          </p:nvPr>
        </p:nvPicPr>
        <p:blipFill>
          <a:blip r:embed="rId2"/>
          <a:srcRect/>
          <a:stretch>
            <a:fillRect/>
          </a:stretch>
        </p:blipFill>
        <p:spPr>
          <a:xfrm>
            <a:off x="1951043" y="4000583"/>
            <a:ext cx="7574830" cy="3340259"/>
          </a:xfrm>
          <a:noFill/>
        </p:spPr>
      </p:pic>
      <p:sp>
        <p:nvSpPr>
          <p:cNvPr id="8" name="Rectangle 2"/>
          <p:cNvSpPr txBox="1">
            <a:spLocks noChangeArrowheads="1"/>
          </p:cNvSpPr>
          <p:nvPr/>
        </p:nvSpPr>
        <p:spPr bwMode="auto">
          <a:xfrm>
            <a:off x="3651951" y="559337"/>
            <a:ext cx="9797918" cy="61098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n-US" sz="4200" b="1" i="0" u="none" strike="noStrike" kern="1200" cap="none" spc="0" normalizeH="0" baseline="0" noProof="0" smtClean="0">
                <a:ln>
                  <a:noFill/>
                </a:ln>
                <a:solidFill>
                  <a:schemeClr val="tx1"/>
                </a:solidFill>
                <a:effectLst/>
                <a:uLnTx/>
                <a:uFillTx/>
                <a:latin typeface="Open Sans"/>
                <a:ea typeface="+mj-ea"/>
                <a:cs typeface="+mj-cs"/>
              </a:rPr>
              <a:t>Hierarchy of Granularity</a:t>
            </a:r>
            <a:endParaRPr kumimoji="0" lang="en-US" sz="4200" b="1" i="0" u="none" strike="noStrike" kern="1200" cap="none" spc="0" normalizeH="0" baseline="0" noProof="0">
              <a:ln>
                <a:noFill/>
              </a:ln>
              <a:solidFill>
                <a:schemeClr val="tx1"/>
              </a:solidFill>
              <a:effectLst/>
              <a:uLnTx/>
              <a:uFillTx/>
              <a:latin typeface="Open Sans"/>
              <a:ea typeface="+mj-ea"/>
              <a:cs typeface="+mj-cs"/>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4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744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174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4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Grp="1" noChangeArrowheads="1"/>
          </p:cNvSpPr>
          <p:nvPr>
            <p:ph type="title"/>
          </p:nvPr>
        </p:nvSpPr>
        <p:spPr>
          <a:xfrm>
            <a:off x="3819194" y="253847"/>
            <a:ext cx="9797918" cy="610980"/>
          </a:xfrm>
        </p:spPr>
        <p:txBody>
          <a:bodyPr/>
          <a:lstStyle/>
          <a:p>
            <a:pPr algn="just" eaLnBrk="1" hangingPunct="1">
              <a:defRPr/>
            </a:pPr>
            <a:r>
              <a:rPr sz="4400">
                <a:solidFill>
                  <a:schemeClr val="tx1"/>
                </a:solidFill>
              </a:rPr>
              <a:t>Levels of Locking</a:t>
            </a:r>
          </a:p>
        </p:txBody>
      </p:sp>
      <p:pic>
        <p:nvPicPr>
          <p:cNvPr id="106499" name="Picture 4" descr="DS3-Figure 19-19"/>
          <p:cNvPicPr>
            <a:picLocks noChangeAspect="1" noChangeArrowheads="1"/>
          </p:cNvPicPr>
          <p:nvPr/>
        </p:nvPicPr>
        <p:blipFill>
          <a:blip r:embed="rId2"/>
          <a:srcRect/>
          <a:stretch>
            <a:fillRect/>
          </a:stretch>
        </p:blipFill>
        <p:spPr bwMode="auto">
          <a:xfrm>
            <a:off x="4113390" y="1160687"/>
            <a:ext cx="4757727" cy="5854967"/>
          </a:xfrm>
          <a:prstGeom prst="rect">
            <a:avLst/>
          </a:prstGeom>
          <a:noFill/>
          <a:ln w="9525">
            <a:noFill/>
            <a:miter lim="800000"/>
            <a:headEnd/>
            <a:tailEnd/>
          </a:ln>
        </p:spPr>
      </p:pic>
    </p:spTree>
  </p:cSld>
  <p:clrMapOvr>
    <a:masterClrMapping/>
  </p:clrMapOvr>
  <p:transition>
    <p:wipe dir="d"/>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9490" name="Rectangle 2"/>
          <p:cNvSpPr>
            <a:spLocks noGrp="1" noChangeArrowheads="1"/>
          </p:cNvSpPr>
          <p:nvPr>
            <p:ph type="title"/>
          </p:nvPr>
        </p:nvSpPr>
        <p:spPr>
          <a:xfrm>
            <a:off x="3425043" y="370145"/>
            <a:ext cx="9797918" cy="610980"/>
          </a:xfrm>
        </p:spPr>
        <p:txBody>
          <a:bodyPr/>
          <a:lstStyle/>
          <a:p>
            <a:pPr algn="just" eaLnBrk="1" hangingPunct="1">
              <a:defRPr/>
            </a:pPr>
            <a:r>
              <a:rPr sz="4400">
                <a:solidFill>
                  <a:schemeClr val="tx1"/>
                </a:solidFill>
              </a:rPr>
              <a:t>Database Recovery </a:t>
            </a:r>
          </a:p>
        </p:txBody>
      </p:sp>
      <p:sp>
        <p:nvSpPr>
          <p:cNvPr id="319491" name="Rectangle 3"/>
          <p:cNvSpPr>
            <a:spLocks noGrp="1" noChangeArrowheads="1"/>
          </p:cNvSpPr>
          <p:nvPr>
            <p:ph idx="1"/>
          </p:nvPr>
        </p:nvSpPr>
        <p:spPr>
          <a:xfrm>
            <a:off x="1472651" y="1759125"/>
            <a:ext cx="8512690" cy="5199748"/>
          </a:xfrm>
        </p:spPr>
        <p:txBody>
          <a:bodyPr/>
          <a:lstStyle/>
          <a:p>
            <a:pPr algn="just" eaLnBrk="1" hangingPunct="1">
              <a:buFont typeface="Monotype Sorts"/>
              <a:buNone/>
            </a:pPr>
            <a:r>
              <a:rPr lang="en-US" altLang="en-US" sz="2400" b="1" dirty="0" smtClean="0"/>
              <a:t>	Process of restoring database to a correct state in the event of a failure. </a:t>
            </a:r>
          </a:p>
          <a:p>
            <a:pPr algn="just" eaLnBrk="1" hangingPunct="1">
              <a:lnSpc>
                <a:spcPct val="170000"/>
              </a:lnSpc>
            </a:pPr>
            <a:r>
              <a:rPr lang="en-US" altLang="en-US" sz="2400" b="1" dirty="0" smtClean="0"/>
              <a:t>Need for Recovery Control</a:t>
            </a:r>
          </a:p>
          <a:p>
            <a:pPr lvl="1" algn="just" eaLnBrk="1" hangingPunct="1"/>
            <a:r>
              <a:rPr lang="en-US" altLang="en-US" sz="2400" b="1" dirty="0" smtClean="0"/>
              <a:t>Two types of storage: volatile (main memory) and nonvolatile.</a:t>
            </a:r>
          </a:p>
          <a:p>
            <a:pPr lvl="1" algn="just" eaLnBrk="1" hangingPunct="1"/>
            <a:r>
              <a:rPr lang="en-US" altLang="en-US" sz="2400" b="1" dirty="0" smtClean="0"/>
              <a:t>Volatile storage does not survive system crashes. </a:t>
            </a:r>
          </a:p>
          <a:p>
            <a:pPr lvl="1" algn="just" eaLnBrk="1" hangingPunct="1"/>
            <a:r>
              <a:rPr lang="en-US" altLang="en-US" sz="2400" b="1" dirty="0" smtClean="0"/>
              <a:t>Stable storage represents information that has been replicated in several nonvolatile storage media with independent failure modes.</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94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949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949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949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94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491" grpId="0" build="p"/>
    </p:bld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0514" name="Rectangle 2"/>
          <p:cNvSpPr>
            <a:spLocks noGrp="1" noChangeArrowheads="1"/>
          </p:cNvSpPr>
          <p:nvPr>
            <p:ph type="title"/>
          </p:nvPr>
        </p:nvSpPr>
        <p:spPr>
          <a:xfrm>
            <a:off x="3651951" y="527805"/>
            <a:ext cx="9797918" cy="610980"/>
          </a:xfrm>
        </p:spPr>
        <p:txBody>
          <a:bodyPr/>
          <a:lstStyle/>
          <a:p>
            <a:pPr algn="just" eaLnBrk="1" hangingPunct="1">
              <a:defRPr/>
            </a:pPr>
            <a:r>
              <a:rPr sz="4400">
                <a:solidFill>
                  <a:schemeClr val="tx1"/>
                </a:solidFill>
              </a:rPr>
              <a:t>Types of Failures</a:t>
            </a:r>
          </a:p>
        </p:txBody>
      </p:sp>
      <p:graphicFrame>
        <p:nvGraphicFramePr>
          <p:cNvPr id="6" name="Content Placeholder 5"/>
          <p:cNvGraphicFramePr>
            <a:graphicFrameLocks noGrp="1"/>
          </p:cNvGraphicFramePr>
          <p:nvPr>
            <p:ph idx="1"/>
          </p:nvPr>
        </p:nvGraphicFramePr>
        <p:xfrm>
          <a:off x="1198486" y="1844569"/>
          <a:ext cx="9263486" cy="43240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wipe dir="d"/>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1538" name="Rectangle 2"/>
          <p:cNvSpPr>
            <a:spLocks noGrp="1" noChangeArrowheads="1"/>
          </p:cNvSpPr>
          <p:nvPr>
            <p:ph type="title"/>
          </p:nvPr>
        </p:nvSpPr>
        <p:spPr>
          <a:xfrm>
            <a:off x="3346215" y="370145"/>
            <a:ext cx="9797918" cy="610980"/>
          </a:xfrm>
        </p:spPr>
        <p:txBody>
          <a:bodyPr/>
          <a:lstStyle/>
          <a:p>
            <a:pPr algn="just" eaLnBrk="1" hangingPunct="1">
              <a:defRPr/>
            </a:pPr>
            <a:r>
              <a:rPr sz="4400">
                <a:solidFill>
                  <a:schemeClr val="tx1"/>
                </a:solidFill>
              </a:rPr>
              <a:t>Transactions and Recovery</a:t>
            </a:r>
          </a:p>
        </p:txBody>
      </p:sp>
      <p:sp>
        <p:nvSpPr>
          <p:cNvPr id="321539" name="Rectangle 3"/>
          <p:cNvSpPr>
            <a:spLocks noGrp="1" noChangeArrowheads="1"/>
          </p:cNvSpPr>
          <p:nvPr>
            <p:ph idx="1"/>
          </p:nvPr>
        </p:nvSpPr>
        <p:spPr>
          <a:xfrm>
            <a:off x="1417677" y="1939164"/>
            <a:ext cx="8567664" cy="4038969"/>
          </a:xfrm>
        </p:spPr>
        <p:txBody>
          <a:bodyPr/>
          <a:lstStyle/>
          <a:p>
            <a:pPr algn="just" eaLnBrk="1" hangingPunct="1"/>
            <a:r>
              <a:rPr lang="en-US" altLang="en-US" sz="2400" b="1" dirty="0" smtClean="0"/>
              <a:t>Transactions represent basic unit of recovery.</a:t>
            </a:r>
          </a:p>
          <a:p>
            <a:pPr algn="just" eaLnBrk="1" hangingPunct="1"/>
            <a:r>
              <a:rPr lang="en-US" altLang="en-US" sz="2400" b="1" dirty="0" smtClean="0"/>
              <a:t>Recovery manager responsible for atomicity and durability.</a:t>
            </a:r>
          </a:p>
          <a:p>
            <a:pPr algn="just" eaLnBrk="1" hangingPunct="1"/>
            <a:r>
              <a:rPr lang="en-US" altLang="en-US" sz="2400" b="1" dirty="0" smtClean="0"/>
              <a:t>If failure occurs between commit and database buffers being flushed to secondary storage then, to ensure durability, recovery manager has to </a:t>
            </a:r>
            <a:r>
              <a:rPr lang="en-US" altLang="en-US" sz="2400" b="1" i="1" dirty="0" smtClean="0"/>
              <a:t>redo</a:t>
            </a:r>
            <a:r>
              <a:rPr lang="en-US" altLang="en-US" sz="2400" b="1" dirty="0" smtClean="0"/>
              <a:t> (</a:t>
            </a:r>
            <a:r>
              <a:rPr lang="en-US" altLang="en-US" sz="2400" b="1" i="1" dirty="0" err="1" smtClean="0"/>
              <a:t>rollforward</a:t>
            </a:r>
            <a:r>
              <a:rPr lang="en-US" altLang="en-US" sz="2400" b="1" dirty="0" smtClean="0"/>
              <a:t>) transaction’s updates</a:t>
            </a:r>
            <a:r>
              <a:rPr lang="en-US" altLang="en-US" sz="2400" b="1" dirty="0" smtClean="0"/>
              <a:t>.</a:t>
            </a:r>
          </a:p>
          <a:p>
            <a:pPr algn="just" eaLnBrk="1" hangingPunct="1"/>
            <a:r>
              <a:rPr lang="en-US" altLang="en-US" sz="2400" b="1" dirty="0" smtClean="0"/>
              <a:t>If transaction had not committed at failure time, recovery manager has to </a:t>
            </a:r>
            <a:r>
              <a:rPr lang="en-US" altLang="en-US" sz="2400" b="1" i="1" dirty="0" smtClean="0"/>
              <a:t>undo</a:t>
            </a:r>
            <a:r>
              <a:rPr lang="en-US" altLang="en-US" sz="2400" b="1" dirty="0" smtClean="0"/>
              <a:t> (</a:t>
            </a:r>
            <a:r>
              <a:rPr lang="en-US" altLang="en-US" sz="2400" b="1" i="1" dirty="0" smtClean="0"/>
              <a:t>rollback</a:t>
            </a:r>
            <a:r>
              <a:rPr lang="en-US" altLang="en-US" sz="2400" b="1" dirty="0" smtClean="0"/>
              <a:t>) any effects of that transaction for atomicity.</a:t>
            </a:r>
          </a:p>
          <a:p>
            <a:pPr algn="just" eaLnBrk="1" hangingPunct="1"/>
            <a:r>
              <a:rPr lang="en-US" altLang="en-US" sz="2400" b="1" dirty="0" smtClean="0"/>
              <a:t>Partial undo - only one transaction has to be undone. </a:t>
            </a:r>
          </a:p>
          <a:p>
            <a:pPr algn="just" eaLnBrk="1" hangingPunct="1"/>
            <a:r>
              <a:rPr lang="en-US" altLang="en-US" sz="2400" b="1" dirty="0" smtClean="0"/>
              <a:t>Global undo - all transactions have to be undone. </a:t>
            </a:r>
            <a:endParaRPr lang="en-US" altLang="en-US" sz="2400" dirty="0" smtClean="0"/>
          </a:p>
          <a:p>
            <a:pPr algn="just" eaLnBrk="1" hangingPunct="1">
              <a:buNone/>
            </a:pPr>
            <a:endParaRPr lang="en-US" altLang="en-US" sz="2400" b="1" dirty="0" smtClean="0"/>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15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153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15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15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153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15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539" grpId="0" build="p"/>
    </p:bld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3586" name="Rectangle 2"/>
          <p:cNvSpPr>
            <a:spLocks noGrp="1" noChangeArrowheads="1"/>
          </p:cNvSpPr>
          <p:nvPr>
            <p:ph type="title"/>
          </p:nvPr>
        </p:nvSpPr>
        <p:spPr>
          <a:xfrm>
            <a:off x="3708827" y="521869"/>
            <a:ext cx="9797918" cy="610980"/>
          </a:xfrm>
        </p:spPr>
        <p:txBody>
          <a:bodyPr/>
          <a:lstStyle/>
          <a:p>
            <a:pPr algn="just" eaLnBrk="1" hangingPunct="1">
              <a:defRPr/>
            </a:pPr>
            <a:r>
              <a:rPr sz="4400">
                <a:solidFill>
                  <a:schemeClr val="tx1"/>
                </a:solidFill>
              </a:rPr>
              <a:t>Example</a:t>
            </a:r>
          </a:p>
        </p:txBody>
      </p:sp>
      <p:sp>
        <p:nvSpPr>
          <p:cNvPr id="323587" name="Rectangle 3"/>
          <p:cNvSpPr>
            <a:spLocks noGrp="1" noChangeArrowheads="1"/>
          </p:cNvSpPr>
          <p:nvPr>
            <p:ph idx="1"/>
          </p:nvPr>
        </p:nvSpPr>
        <p:spPr>
          <a:xfrm>
            <a:off x="1503064" y="4840012"/>
            <a:ext cx="8472998" cy="1913472"/>
          </a:xfrm>
        </p:spPr>
        <p:txBody>
          <a:bodyPr/>
          <a:lstStyle/>
          <a:p>
            <a:pPr algn="just" eaLnBrk="1" hangingPunct="1"/>
            <a:r>
              <a:rPr lang="en-US" altLang="en-US" sz="2400" b="1" dirty="0" smtClean="0"/>
              <a:t>DBMS starts at time t</a:t>
            </a:r>
            <a:r>
              <a:rPr lang="en-US" altLang="en-US" sz="2400" b="1" baseline="-25000" dirty="0" smtClean="0"/>
              <a:t>0</a:t>
            </a:r>
            <a:r>
              <a:rPr lang="en-US" altLang="en-US" sz="2400" b="1" dirty="0" smtClean="0"/>
              <a:t>, but fails at time </a:t>
            </a:r>
            <a:r>
              <a:rPr lang="en-US" altLang="en-US" sz="2400" b="1" dirty="0" err="1" smtClean="0"/>
              <a:t>t</a:t>
            </a:r>
            <a:r>
              <a:rPr lang="en-US" altLang="en-US" sz="2400" b="1" baseline="-25000" dirty="0" err="1" smtClean="0"/>
              <a:t>f</a:t>
            </a:r>
            <a:r>
              <a:rPr lang="en-US" altLang="en-US" sz="2400" b="1" dirty="0" smtClean="0"/>
              <a:t>. Assume data for transactions T</a:t>
            </a:r>
            <a:r>
              <a:rPr lang="en-US" altLang="en-US" sz="2400" b="1" baseline="-25000" dirty="0" smtClean="0"/>
              <a:t>2</a:t>
            </a:r>
            <a:r>
              <a:rPr lang="en-US" altLang="en-US" sz="2400" b="1" dirty="0" smtClean="0"/>
              <a:t> and T</a:t>
            </a:r>
            <a:r>
              <a:rPr lang="en-US" altLang="en-US" sz="2400" b="1" baseline="-25000" dirty="0" smtClean="0"/>
              <a:t>3</a:t>
            </a:r>
            <a:r>
              <a:rPr lang="en-US" altLang="en-US" sz="2400" b="1" dirty="0" smtClean="0"/>
              <a:t> have been written to secondary storage. </a:t>
            </a:r>
          </a:p>
          <a:p>
            <a:pPr algn="just" eaLnBrk="1" hangingPunct="1"/>
            <a:r>
              <a:rPr lang="en-US" altLang="en-US" sz="2400" b="1" dirty="0" smtClean="0"/>
              <a:t>T</a:t>
            </a:r>
            <a:r>
              <a:rPr lang="en-US" altLang="en-US" sz="2400" b="1" baseline="-25000" dirty="0" smtClean="0"/>
              <a:t>1</a:t>
            </a:r>
            <a:r>
              <a:rPr lang="en-US" altLang="en-US" sz="2400" b="1" dirty="0" smtClean="0"/>
              <a:t> and T</a:t>
            </a:r>
            <a:r>
              <a:rPr lang="en-US" altLang="en-US" sz="2400" b="1" baseline="-25000" dirty="0" smtClean="0"/>
              <a:t>6</a:t>
            </a:r>
            <a:r>
              <a:rPr lang="en-US" altLang="en-US" sz="2400" b="1" dirty="0" smtClean="0"/>
              <a:t> have to be undone. In absence of any other information, recovery manager has to redo T</a:t>
            </a:r>
            <a:r>
              <a:rPr lang="en-US" altLang="en-US" sz="2400" b="1" baseline="-25000" dirty="0" smtClean="0"/>
              <a:t>2</a:t>
            </a:r>
            <a:r>
              <a:rPr lang="en-US" altLang="en-US" sz="2400" b="1" dirty="0" smtClean="0"/>
              <a:t>, T</a:t>
            </a:r>
            <a:r>
              <a:rPr lang="en-US" altLang="en-US" sz="2400" b="1" baseline="-25000" dirty="0" smtClean="0"/>
              <a:t>3</a:t>
            </a:r>
            <a:r>
              <a:rPr lang="en-US" altLang="en-US" sz="2400" b="1" dirty="0" smtClean="0"/>
              <a:t>, T</a:t>
            </a:r>
            <a:r>
              <a:rPr lang="en-US" altLang="en-US" sz="2400" b="1" baseline="-25000" dirty="0" smtClean="0"/>
              <a:t>4</a:t>
            </a:r>
            <a:r>
              <a:rPr lang="en-US" altLang="en-US" sz="2400" b="1" dirty="0" smtClean="0"/>
              <a:t>, and T</a:t>
            </a:r>
            <a:r>
              <a:rPr lang="en-US" altLang="en-US" sz="2400" b="1" baseline="-25000" dirty="0" smtClean="0"/>
              <a:t>5</a:t>
            </a:r>
            <a:r>
              <a:rPr lang="en-US" altLang="en-US" sz="2400" b="1" dirty="0" smtClean="0"/>
              <a:t>.</a:t>
            </a:r>
            <a:endParaRPr lang="en-US" altLang="en-US" sz="2400" dirty="0" smtClean="0"/>
          </a:p>
        </p:txBody>
      </p:sp>
      <p:pic>
        <p:nvPicPr>
          <p:cNvPr id="323588" name="Picture 4" descr="DS3-Figure 19-20"/>
          <p:cNvPicPr>
            <a:picLocks noChangeAspect="1" noChangeArrowheads="1"/>
          </p:cNvPicPr>
          <p:nvPr/>
        </p:nvPicPr>
        <p:blipFill>
          <a:blip r:embed="rId2"/>
          <a:srcRect/>
          <a:stretch>
            <a:fillRect/>
          </a:stretch>
        </p:blipFill>
        <p:spPr bwMode="auto">
          <a:xfrm>
            <a:off x="1897202" y="1668410"/>
            <a:ext cx="7542413" cy="2696035"/>
          </a:xfrm>
          <a:prstGeom prst="rect">
            <a:avLst/>
          </a:prstGeom>
          <a:noFill/>
          <a:ln w="9525">
            <a:noFill/>
            <a:miter lim="800000"/>
            <a:headEnd/>
            <a:tailEnd/>
          </a:ln>
        </p:spPr>
      </p:pic>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2358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23587">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2358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587" grpId="0" build="p" autoUpdateAnimBg="0"/>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4738" name="Rectangle 2"/>
          <p:cNvSpPr>
            <a:spLocks noGrp="1" noChangeArrowheads="1"/>
          </p:cNvSpPr>
          <p:nvPr>
            <p:ph type="title"/>
          </p:nvPr>
        </p:nvSpPr>
        <p:spPr>
          <a:xfrm>
            <a:off x="3456578" y="433209"/>
            <a:ext cx="9797918" cy="610980"/>
          </a:xfrm>
        </p:spPr>
        <p:txBody>
          <a:bodyPr/>
          <a:lstStyle/>
          <a:p>
            <a:pPr algn="just" eaLnBrk="1" hangingPunct="1">
              <a:defRPr/>
            </a:pPr>
            <a:r>
              <a:rPr sz="4400">
                <a:solidFill>
                  <a:schemeClr val="tx1"/>
                </a:solidFill>
              </a:rPr>
              <a:t>Transaction Support</a:t>
            </a:r>
          </a:p>
        </p:txBody>
      </p:sp>
      <p:sp>
        <p:nvSpPr>
          <p:cNvPr id="244739" name="Rectangle 3"/>
          <p:cNvSpPr>
            <a:spLocks noGrp="1" noChangeArrowheads="1"/>
          </p:cNvSpPr>
          <p:nvPr>
            <p:ph idx="1"/>
          </p:nvPr>
        </p:nvSpPr>
        <p:spPr>
          <a:xfrm>
            <a:off x="1399144" y="1907631"/>
            <a:ext cx="8328182" cy="4789805"/>
          </a:xfrm>
        </p:spPr>
        <p:txBody>
          <a:bodyPr/>
          <a:lstStyle/>
          <a:p>
            <a:pPr lvl="1" algn="just" eaLnBrk="1" hangingPunct="1">
              <a:buFontTx/>
              <a:buNone/>
            </a:pPr>
            <a:r>
              <a:rPr lang="en-US" altLang="en-US" b="1" u="sng" dirty="0" smtClean="0"/>
              <a:t>Transaction</a:t>
            </a:r>
            <a:endParaRPr lang="en-US" altLang="en-US" u="sng" dirty="0" smtClean="0"/>
          </a:p>
          <a:p>
            <a:pPr lvl="1" algn="just" eaLnBrk="1" hangingPunct="1">
              <a:buFontTx/>
              <a:buNone/>
            </a:pPr>
            <a:r>
              <a:rPr lang="en-US" altLang="en-US" b="1" dirty="0" smtClean="0"/>
              <a:t>	Action, or series of actions, carried out by user or application, which reads or updates contents of database. </a:t>
            </a:r>
          </a:p>
          <a:p>
            <a:pPr algn="just" eaLnBrk="1" hangingPunct="1">
              <a:lnSpc>
                <a:spcPct val="0"/>
              </a:lnSpc>
              <a:buFont typeface="Monotype Sorts"/>
              <a:buNone/>
            </a:pPr>
            <a:endParaRPr lang="en-US" altLang="en-US" sz="3200" b="1" dirty="0" smtClean="0"/>
          </a:p>
          <a:p>
            <a:pPr algn="just" eaLnBrk="1" hangingPunct="1">
              <a:buFontTx/>
              <a:buChar char="•"/>
            </a:pPr>
            <a:r>
              <a:rPr lang="en-US" altLang="en-US" sz="2400" b="1" dirty="0" smtClean="0"/>
              <a:t>Logical unit of work on the database. </a:t>
            </a:r>
          </a:p>
          <a:p>
            <a:pPr algn="just" eaLnBrk="1" hangingPunct="1">
              <a:buFontTx/>
              <a:buChar char="•"/>
            </a:pPr>
            <a:r>
              <a:rPr lang="en-US" altLang="en-US" sz="2400" b="1" dirty="0" smtClean="0"/>
              <a:t>Application program is series of transactions with non-database processing in between. </a:t>
            </a:r>
          </a:p>
          <a:p>
            <a:pPr algn="just" eaLnBrk="1" hangingPunct="1">
              <a:buFontTx/>
              <a:buChar char="•"/>
            </a:pPr>
            <a:r>
              <a:rPr lang="en-US" altLang="en-US" sz="2400" b="1" dirty="0" smtClean="0"/>
              <a:t>Transforms database from one consistent state to another, although consistency may be violated during transaction.</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47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473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4739">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4739">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47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739" grpId="0" build="p"/>
    </p:bld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4610" name="Rectangle 2"/>
          <p:cNvSpPr>
            <a:spLocks noGrp="1" noChangeArrowheads="1"/>
          </p:cNvSpPr>
          <p:nvPr>
            <p:ph type="title"/>
          </p:nvPr>
        </p:nvSpPr>
        <p:spPr>
          <a:xfrm>
            <a:off x="3588347" y="385911"/>
            <a:ext cx="9797918" cy="610980"/>
          </a:xfrm>
        </p:spPr>
        <p:txBody>
          <a:bodyPr/>
          <a:lstStyle/>
          <a:p>
            <a:pPr algn="just" eaLnBrk="1" hangingPunct="1">
              <a:defRPr/>
            </a:pPr>
            <a:r>
              <a:rPr sz="4400">
                <a:solidFill>
                  <a:schemeClr val="tx1"/>
                </a:solidFill>
              </a:rPr>
              <a:t>Recovery Facilities</a:t>
            </a:r>
          </a:p>
        </p:txBody>
      </p:sp>
      <p:sp>
        <p:nvSpPr>
          <p:cNvPr id="324611" name="Rectangle 3"/>
          <p:cNvSpPr>
            <a:spLocks noGrp="1" noChangeArrowheads="1"/>
          </p:cNvSpPr>
          <p:nvPr>
            <p:ph idx="1"/>
          </p:nvPr>
        </p:nvSpPr>
        <p:spPr>
          <a:xfrm>
            <a:off x="1324303" y="1886585"/>
            <a:ext cx="8649904" cy="5676265"/>
          </a:xfrm>
        </p:spPr>
        <p:txBody>
          <a:bodyPr/>
          <a:lstStyle/>
          <a:p>
            <a:pPr algn="just" eaLnBrk="1" hangingPunct="1"/>
            <a:r>
              <a:rPr lang="en-US" altLang="en-US" sz="2400" b="1" dirty="0" smtClean="0"/>
              <a:t>DBMS should provide following facilities to assist with recovery:</a:t>
            </a:r>
          </a:p>
          <a:p>
            <a:pPr lvl="1" algn="just" eaLnBrk="1" hangingPunct="1">
              <a:lnSpc>
                <a:spcPct val="0"/>
              </a:lnSpc>
            </a:pPr>
            <a:endParaRPr lang="en-US" altLang="en-US" sz="2400" b="1" dirty="0" smtClean="0"/>
          </a:p>
          <a:p>
            <a:pPr lvl="1" algn="just" eaLnBrk="1" hangingPunct="1"/>
            <a:r>
              <a:rPr lang="en-US" altLang="en-US" sz="2400" b="1" dirty="0" smtClean="0"/>
              <a:t>Backup mechanism, which makes periodic backup copies of database.</a:t>
            </a:r>
          </a:p>
          <a:p>
            <a:pPr lvl="1" algn="just" eaLnBrk="1" hangingPunct="1"/>
            <a:r>
              <a:rPr lang="en-US" altLang="en-US" sz="2400" b="1" dirty="0" smtClean="0"/>
              <a:t>Logging facilities, which keep track of current state of transactions and database changes.</a:t>
            </a:r>
          </a:p>
          <a:p>
            <a:pPr lvl="1" algn="just" eaLnBrk="1" hangingPunct="1"/>
            <a:r>
              <a:rPr lang="en-US" altLang="en-US" sz="2400" b="1" dirty="0" smtClean="0"/>
              <a:t>Checkpoint facility, which enables updates to database in progress to be made permanent.</a:t>
            </a:r>
          </a:p>
          <a:p>
            <a:pPr lvl="1" algn="just" eaLnBrk="1" hangingPunct="1"/>
            <a:r>
              <a:rPr lang="en-US" altLang="en-US" sz="2400" b="1" dirty="0" smtClean="0"/>
              <a:t>Recovery manager, which allows DBMS to restore database to consistent state following a failure.</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46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461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461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4611">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46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611" grpId="0" build="p"/>
    </p:bld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5634" name="Rectangle 2"/>
          <p:cNvSpPr>
            <a:spLocks noGrp="1" noChangeArrowheads="1"/>
          </p:cNvSpPr>
          <p:nvPr>
            <p:ph type="title"/>
          </p:nvPr>
        </p:nvSpPr>
        <p:spPr>
          <a:xfrm>
            <a:off x="3440808" y="411507"/>
            <a:ext cx="9797918" cy="610980"/>
          </a:xfrm>
        </p:spPr>
        <p:txBody>
          <a:bodyPr/>
          <a:lstStyle/>
          <a:p>
            <a:pPr algn="just" eaLnBrk="1" hangingPunct="1">
              <a:defRPr/>
            </a:pPr>
            <a:r>
              <a:rPr sz="4400">
                <a:solidFill>
                  <a:schemeClr val="tx1"/>
                </a:solidFill>
              </a:rPr>
              <a:t>Log File</a:t>
            </a:r>
          </a:p>
        </p:txBody>
      </p:sp>
      <p:sp>
        <p:nvSpPr>
          <p:cNvPr id="325635" name="Rectangle 3"/>
          <p:cNvSpPr>
            <a:spLocks noGrp="1" noChangeArrowheads="1"/>
          </p:cNvSpPr>
          <p:nvPr>
            <p:ph idx="1"/>
          </p:nvPr>
        </p:nvSpPr>
        <p:spPr>
          <a:xfrm>
            <a:off x="1336080" y="1813034"/>
            <a:ext cx="8649261" cy="2851037"/>
          </a:xfrm>
        </p:spPr>
        <p:txBody>
          <a:bodyPr/>
          <a:lstStyle/>
          <a:p>
            <a:pPr algn="just" eaLnBrk="1" hangingPunct="1"/>
            <a:r>
              <a:rPr lang="en-US" altLang="en-US" sz="2800" b="1" dirty="0" smtClean="0"/>
              <a:t>Contains information about all updates to database:</a:t>
            </a:r>
          </a:p>
          <a:p>
            <a:pPr lvl="1" algn="just" eaLnBrk="1" hangingPunct="1"/>
            <a:r>
              <a:rPr lang="en-US" altLang="en-US" b="1" dirty="0" smtClean="0"/>
              <a:t>Transaction records.</a:t>
            </a:r>
          </a:p>
          <a:p>
            <a:pPr lvl="1" algn="just" eaLnBrk="1" hangingPunct="1"/>
            <a:r>
              <a:rPr lang="en-US" altLang="en-US" b="1" dirty="0" smtClean="0"/>
              <a:t>Checkpoint records.</a:t>
            </a:r>
          </a:p>
          <a:p>
            <a:pPr algn="just" eaLnBrk="1" hangingPunct="1"/>
            <a:r>
              <a:rPr lang="en-US" altLang="en-US" sz="2800" b="1" dirty="0" smtClean="0"/>
              <a:t>Often used for other purposes (for example, auditing).</a:t>
            </a:r>
          </a:p>
        </p:txBody>
      </p:sp>
      <p:pic>
        <p:nvPicPr>
          <p:cNvPr id="37890" name="Picture 2" descr="http://cdn.flaticon.com/png/256/28811.png"/>
          <p:cNvPicPr>
            <a:picLocks noChangeAspect="1" noChangeArrowheads="1"/>
          </p:cNvPicPr>
          <p:nvPr/>
        </p:nvPicPr>
        <p:blipFill>
          <a:blip r:embed="rId2"/>
          <a:srcRect/>
          <a:stretch>
            <a:fillRect/>
          </a:stretch>
        </p:blipFill>
        <p:spPr bwMode="auto">
          <a:xfrm>
            <a:off x="7754415" y="4871545"/>
            <a:ext cx="2230926" cy="2230926"/>
          </a:xfrm>
          <a:prstGeom prst="rect">
            <a:avLst/>
          </a:prstGeom>
          <a:noFill/>
        </p:spPr>
      </p:pic>
      <p:sp>
        <p:nvSpPr>
          <p:cNvPr id="7" name="Rectangle 6"/>
          <p:cNvSpPr/>
          <p:nvPr/>
        </p:nvSpPr>
        <p:spPr>
          <a:xfrm>
            <a:off x="8332403" y="7134003"/>
            <a:ext cx="1082348" cy="230832"/>
          </a:xfrm>
          <a:prstGeom prst="rect">
            <a:avLst/>
          </a:prstGeom>
        </p:spPr>
        <p:txBody>
          <a:bodyPr wrap="none">
            <a:spAutoFit/>
          </a:bodyPr>
          <a:lstStyle/>
          <a:p>
            <a:r>
              <a:rPr lang="en-US" sz="900" dirty="0" smtClean="0">
                <a:latin typeface="Open Sans"/>
                <a:hlinkClick r:id="rId3"/>
              </a:rPr>
              <a:t>www.flaticon.com</a:t>
            </a:r>
            <a:endParaRPr lang="en-US" sz="900" dirty="0">
              <a:latin typeface="Open Sans"/>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56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563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563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563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635" grpId="0" build="p"/>
    </p:bld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6659" name="Rectangle 3"/>
          <p:cNvSpPr>
            <a:spLocks noGrp="1" noChangeArrowheads="1"/>
          </p:cNvSpPr>
          <p:nvPr>
            <p:ph idx="1"/>
          </p:nvPr>
        </p:nvSpPr>
        <p:spPr>
          <a:xfrm>
            <a:off x="1232041" y="1686910"/>
            <a:ext cx="9005549" cy="4957868"/>
          </a:xfrm>
        </p:spPr>
        <p:txBody>
          <a:bodyPr/>
          <a:lstStyle/>
          <a:p>
            <a:pPr eaLnBrk="1" hangingPunct="1"/>
            <a:r>
              <a:rPr lang="en-US" altLang="en-US" sz="2400" b="1" dirty="0" smtClean="0"/>
              <a:t> Transaction records contain:</a:t>
            </a:r>
          </a:p>
          <a:p>
            <a:pPr lvl="1" eaLnBrk="1" hangingPunct="1"/>
            <a:r>
              <a:rPr lang="en-US" altLang="en-US" sz="2400" b="1" dirty="0" smtClean="0"/>
              <a:t>Transaction identifier.</a:t>
            </a:r>
          </a:p>
          <a:p>
            <a:pPr lvl="1" eaLnBrk="1" hangingPunct="1"/>
            <a:r>
              <a:rPr lang="en-US" altLang="en-US" sz="2400" b="1" dirty="0" smtClean="0"/>
              <a:t>Type of log record, (transaction start, insert, update, delete, abort, commit).</a:t>
            </a:r>
          </a:p>
          <a:p>
            <a:pPr lvl="1" eaLnBrk="1" hangingPunct="1"/>
            <a:r>
              <a:rPr lang="en-US" altLang="en-US" sz="2400" b="1" dirty="0" smtClean="0"/>
              <a:t>Identifier of data item affected by database action (insert, delete, and update operations).</a:t>
            </a:r>
          </a:p>
          <a:p>
            <a:pPr lvl="1" eaLnBrk="1" hangingPunct="1"/>
            <a:r>
              <a:rPr lang="en-US" altLang="en-US" sz="2400" b="1" dirty="0" smtClean="0"/>
              <a:t>Before-image of data item.</a:t>
            </a:r>
          </a:p>
          <a:p>
            <a:pPr lvl="1" eaLnBrk="1" hangingPunct="1"/>
            <a:r>
              <a:rPr lang="en-US" altLang="en-US" sz="2400" b="1" dirty="0" smtClean="0"/>
              <a:t>After-image of data item.</a:t>
            </a:r>
          </a:p>
          <a:p>
            <a:pPr lvl="1" eaLnBrk="1" hangingPunct="1"/>
            <a:r>
              <a:rPr lang="en-US" altLang="en-US" sz="2400" b="1" dirty="0" smtClean="0"/>
              <a:t>Log management information</a:t>
            </a:r>
            <a:r>
              <a:rPr lang="en-US" altLang="en-US" sz="2400" b="1" dirty="0" smtClean="0"/>
              <a:t>.</a:t>
            </a:r>
          </a:p>
          <a:p>
            <a:pPr algn="just" eaLnBrk="1" hangingPunct="1"/>
            <a:r>
              <a:rPr lang="en-US" altLang="en-US" sz="2400" b="1" dirty="0" smtClean="0"/>
              <a:t>Log </a:t>
            </a:r>
            <a:r>
              <a:rPr lang="en-US" altLang="en-US" sz="2400" b="1" dirty="0" smtClean="0"/>
              <a:t>file may be </a:t>
            </a:r>
            <a:r>
              <a:rPr lang="en-US" altLang="en-US" sz="2400" b="1" dirty="0" err="1" smtClean="0"/>
              <a:t>duplexed</a:t>
            </a:r>
            <a:r>
              <a:rPr lang="en-US" altLang="en-US" sz="2400" b="1" dirty="0" smtClean="0"/>
              <a:t> or </a:t>
            </a:r>
            <a:r>
              <a:rPr lang="en-US" altLang="en-US" sz="2400" b="1" dirty="0" err="1" smtClean="0"/>
              <a:t>triplexed</a:t>
            </a:r>
            <a:r>
              <a:rPr lang="en-US" altLang="en-US" sz="2400" b="1" dirty="0" smtClean="0"/>
              <a:t>.</a:t>
            </a:r>
          </a:p>
          <a:p>
            <a:pPr algn="just" eaLnBrk="1" hangingPunct="1"/>
            <a:r>
              <a:rPr lang="en-US" altLang="en-US" sz="2400" b="1" dirty="0" smtClean="0"/>
              <a:t>Log file sometimes split into two separate random-access files.</a:t>
            </a:r>
          </a:p>
          <a:p>
            <a:pPr algn="just" eaLnBrk="1" hangingPunct="1"/>
            <a:r>
              <a:rPr lang="en-US" altLang="en-US" sz="2400" b="1" dirty="0" smtClean="0"/>
              <a:t>Potential bottleneck; critical in determining overall performance.</a:t>
            </a:r>
            <a:endParaRPr lang="en-US" altLang="en-US" sz="2400" dirty="0" smtClean="0"/>
          </a:p>
        </p:txBody>
      </p:sp>
      <p:sp>
        <p:nvSpPr>
          <p:cNvPr id="6" name="Rectangle 2"/>
          <p:cNvSpPr txBox="1">
            <a:spLocks noChangeArrowheads="1"/>
          </p:cNvSpPr>
          <p:nvPr/>
        </p:nvSpPr>
        <p:spPr bwMode="auto">
          <a:xfrm>
            <a:off x="3440808" y="411507"/>
            <a:ext cx="9797918" cy="61098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n-US" sz="4400" b="1" i="0" u="none" strike="noStrike" kern="1200" cap="none" spc="0" normalizeH="0" baseline="0" noProof="0" smtClean="0">
                <a:ln>
                  <a:noFill/>
                </a:ln>
                <a:solidFill>
                  <a:schemeClr val="tx1"/>
                </a:solidFill>
                <a:effectLst/>
                <a:uLnTx/>
                <a:uFillTx/>
                <a:latin typeface="Open Sans"/>
                <a:ea typeface="+mj-ea"/>
                <a:cs typeface="+mj-cs"/>
              </a:rPr>
              <a:t>Log File</a:t>
            </a:r>
            <a:endParaRPr kumimoji="0" lang="en-US" sz="4400" b="1" i="0" u="none" strike="noStrike" kern="1200" cap="none" spc="0" normalizeH="0" baseline="0" noProof="0">
              <a:ln>
                <a:noFill/>
              </a:ln>
              <a:solidFill>
                <a:schemeClr val="tx1"/>
              </a:solidFill>
              <a:effectLst/>
              <a:uLnTx/>
              <a:uFillTx/>
              <a:latin typeface="Open Sans"/>
              <a:ea typeface="+mj-ea"/>
              <a:cs typeface="+mj-cs"/>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665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665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26659">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6659">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6659">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6659">
                                            <p:txEl>
                                              <p:pRg st="5" end="5"/>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26659">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26659">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26659">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2665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659"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Grp="1" noChangeArrowheads="1"/>
          </p:cNvSpPr>
          <p:nvPr>
            <p:ph type="title"/>
          </p:nvPr>
        </p:nvSpPr>
        <p:spPr>
          <a:xfrm>
            <a:off x="3414925" y="379975"/>
            <a:ext cx="9797918" cy="610980"/>
          </a:xfrm>
        </p:spPr>
        <p:txBody>
          <a:bodyPr/>
          <a:lstStyle/>
          <a:p>
            <a:pPr algn="just" eaLnBrk="1" hangingPunct="1">
              <a:defRPr/>
            </a:pPr>
            <a:r>
              <a:rPr sz="4400">
                <a:solidFill>
                  <a:schemeClr val="tx1"/>
                </a:solidFill>
              </a:rPr>
              <a:t>Sample Log File</a:t>
            </a:r>
          </a:p>
        </p:txBody>
      </p:sp>
      <p:pic>
        <p:nvPicPr>
          <p:cNvPr id="115715" name="Picture 4" descr="DS3-Figure 19-21"/>
          <p:cNvPicPr>
            <a:picLocks noChangeAspect="1" noChangeArrowheads="1"/>
          </p:cNvPicPr>
          <p:nvPr/>
        </p:nvPicPr>
        <p:blipFill>
          <a:blip r:embed="rId2"/>
          <a:srcRect/>
          <a:stretch>
            <a:fillRect/>
          </a:stretch>
        </p:blipFill>
        <p:spPr bwMode="auto">
          <a:xfrm>
            <a:off x="1592310" y="1619544"/>
            <a:ext cx="8875604" cy="4883911"/>
          </a:xfrm>
          <a:prstGeom prst="rect">
            <a:avLst/>
          </a:prstGeom>
          <a:noFill/>
          <a:ln w="9525">
            <a:noFill/>
            <a:miter lim="800000"/>
            <a:headEnd/>
            <a:tailEnd/>
          </a:ln>
        </p:spPr>
      </p:pic>
    </p:spTree>
  </p:cSld>
  <p:clrMapOvr>
    <a:masterClrMapping/>
  </p:clrMapOvr>
  <p:transition>
    <p:wipe dir="d"/>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9730" name="Rectangle 2"/>
          <p:cNvSpPr>
            <a:spLocks noGrp="1" noChangeArrowheads="1"/>
          </p:cNvSpPr>
          <p:nvPr>
            <p:ph type="title"/>
          </p:nvPr>
        </p:nvSpPr>
        <p:spPr>
          <a:xfrm>
            <a:off x="3288802" y="385911"/>
            <a:ext cx="9797918" cy="610980"/>
          </a:xfrm>
        </p:spPr>
        <p:txBody>
          <a:bodyPr/>
          <a:lstStyle/>
          <a:p>
            <a:pPr algn="just" eaLnBrk="1" hangingPunct="1">
              <a:defRPr/>
            </a:pPr>
            <a:r>
              <a:rPr sz="4400">
                <a:solidFill>
                  <a:schemeClr val="tx1"/>
                </a:solidFill>
              </a:rPr>
              <a:t>Checkpointing</a:t>
            </a:r>
          </a:p>
        </p:txBody>
      </p:sp>
      <p:sp>
        <p:nvSpPr>
          <p:cNvPr id="329731" name="Rectangle 3"/>
          <p:cNvSpPr>
            <a:spLocks noGrp="1" noChangeArrowheads="1"/>
          </p:cNvSpPr>
          <p:nvPr>
            <p:ph idx="1"/>
          </p:nvPr>
        </p:nvSpPr>
        <p:spPr>
          <a:xfrm>
            <a:off x="1135426" y="1891865"/>
            <a:ext cx="9096397" cy="4731363"/>
          </a:xfrm>
        </p:spPr>
        <p:txBody>
          <a:bodyPr/>
          <a:lstStyle/>
          <a:p>
            <a:pPr lvl="1" algn="just" eaLnBrk="1" hangingPunct="1">
              <a:buFontTx/>
              <a:buNone/>
            </a:pPr>
            <a:r>
              <a:rPr lang="en-US" altLang="en-US" sz="2400" b="1" u="sng" dirty="0" smtClean="0"/>
              <a:t>Checkpoint</a:t>
            </a:r>
            <a:endParaRPr lang="en-US" altLang="en-US" sz="2400" b="1" dirty="0" smtClean="0"/>
          </a:p>
          <a:p>
            <a:pPr lvl="1" algn="just" eaLnBrk="1" hangingPunct="1">
              <a:buFontTx/>
              <a:buNone/>
            </a:pPr>
            <a:r>
              <a:rPr lang="en-US" altLang="en-US" sz="2400" b="1" dirty="0" smtClean="0"/>
              <a:t>	Point of synchronization between database and log file. All buffers are force-written to secondary storage.</a:t>
            </a:r>
          </a:p>
          <a:p>
            <a:pPr algn="just" eaLnBrk="1" hangingPunct="1">
              <a:buFont typeface="Monotype Sorts"/>
              <a:buNone/>
            </a:pPr>
            <a:endParaRPr lang="en-US" altLang="en-US" sz="2400" b="1" dirty="0" smtClean="0"/>
          </a:p>
          <a:p>
            <a:pPr algn="just" eaLnBrk="1" hangingPunct="1">
              <a:buFontTx/>
              <a:buChar char="•"/>
            </a:pPr>
            <a:r>
              <a:rPr lang="en-US" altLang="en-US" sz="2400" b="1" dirty="0" smtClean="0"/>
              <a:t>Checkpoint record is created containing identifiers of all active transactions.</a:t>
            </a:r>
          </a:p>
          <a:p>
            <a:pPr algn="just" eaLnBrk="1" hangingPunct="1">
              <a:buFontTx/>
              <a:buChar char="•"/>
            </a:pPr>
            <a:r>
              <a:rPr lang="en-US" altLang="en-US" sz="2400" b="1" dirty="0" smtClean="0"/>
              <a:t>When failure occurs, redo all transactions that committed since the checkpoint and undo all transactions active at time of crash</a:t>
            </a:r>
            <a:r>
              <a:rPr lang="en-US" altLang="en-US" sz="2400" b="1" dirty="0" smtClean="0"/>
              <a:t>.</a:t>
            </a:r>
          </a:p>
          <a:p>
            <a:pPr algn="just" eaLnBrk="1" hangingPunct="1"/>
            <a:r>
              <a:rPr lang="en-US" altLang="en-US" b="1" dirty="0" smtClean="0"/>
              <a:t>In previous example, with checkpoint at time </a:t>
            </a:r>
            <a:r>
              <a:rPr lang="en-US" altLang="en-US" b="1" dirty="0" err="1" smtClean="0"/>
              <a:t>t</a:t>
            </a:r>
            <a:r>
              <a:rPr lang="en-US" altLang="en-US" b="1" baseline="-25000" dirty="0" err="1" smtClean="0"/>
              <a:t>c</a:t>
            </a:r>
            <a:r>
              <a:rPr lang="en-US" altLang="en-US" b="1" dirty="0" smtClean="0"/>
              <a:t>, changes made by T</a:t>
            </a:r>
            <a:r>
              <a:rPr lang="en-US" altLang="en-US" b="1" baseline="-25000" dirty="0" smtClean="0"/>
              <a:t>2</a:t>
            </a:r>
            <a:r>
              <a:rPr lang="en-US" altLang="en-US" b="1" dirty="0" smtClean="0"/>
              <a:t> and T</a:t>
            </a:r>
            <a:r>
              <a:rPr lang="en-US" altLang="en-US" b="1" baseline="-25000" dirty="0" smtClean="0"/>
              <a:t>3</a:t>
            </a:r>
            <a:r>
              <a:rPr lang="en-US" altLang="en-US" b="1" dirty="0" smtClean="0"/>
              <a:t> have been written to secondary storage. </a:t>
            </a:r>
          </a:p>
          <a:p>
            <a:pPr algn="just" eaLnBrk="1" hangingPunct="1"/>
            <a:r>
              <a:rPr lang="en-US" altLang="en-US" b="1" dirty="0" smtClean="0"/>
              <a:t>Thus:</a:t>
            </a:r>
          </a:p>
          <a:p>
            <a:pPr lvl="1" algn="just" eaLnBrk="1" hangingPunct="1"/>
            <a:r>
              <a:rPr lang="en-US" altLang="en-US" b="1" dirty="0" smtClean="0"/>
              <a:t>only redo T</a:t>
            </a:r>
            <a:r>
              <a:rPr lang="en-US" altLang="en-US" b="1" baseline="-25000" dirty="0" smtClean="0"/>
              <a:t>4</a:t>
            </a:r>
            <a:r>
              <a:rPr lang="en-US" altLang="en-US" b="1" dirty="0" smtClean="0"/>
              <a:t> and T</a:t>
            </a:r>
            <a:r>
              <a:rPr lang="en-US" altLang="en-US" b="1" baseline="-25000" dirty="0" smtClean="0"/>
              <a:t>5</a:t>
            </a:r>
            <a:r>
              <a:rPr lang="en-US" altLang="en-US" b="1" dirty="0" smtClean="0"/>
              <a:t>,</a:t>
            </a:r>
          </a:p>
          <a:p>
            <a:pPr lvl="1" algn="just" eaLnBrk="1" hangingPunct="1"/>
            <a:r>
              <a:rPr lang="en-US" altLang="en-US" b="1" dirty="0" smtClean="0"/>
              <a:t>undo transactions T</a:t>
            </a:r>
            <a:r>
              <a:rPr lang="en-US" altLang="en-US" b="1" baseline="-25000" dirty="0" smtClean="0"/>
              <a:t>1</a:t>
            </a:r>
            <a:r>
              <a:rPr lang="en-US" altLang="en-US" b="1" dirty="0" smtClean="0"/>
              <a:t> and T6.</a:t>
            </a:r>
            <a:endParaRPr lang="en-US" altLang="en-US" sz="2400" b="1" dirty="0" smtClean="0"/>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2973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9731">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29731">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973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9731">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9731">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973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973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731" grpId="0" build="p"/>
    </p:bld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1778" name="Rectangle 2"/>
          <p:cNvSpPr>
            <a:spLocks noGrp="1" noChangeArrowheads="1"/>
          </p:cNvSpPr>
          <p:nvPr>
            <p:ph type="title"/>
          </p:nvPr>
        </p:nvSpPr>
        <p:spPr>
          <a:xfrm>
            <a:off x="3425043" y="401677"/>
            <a:ext cx="9797918" cy="610980"/>
          </a:xfrm>
        </p:spPr>
        <p:txBody>
          <a:bodyPr/>
          <a:lstStyle/>
          <a:p>
            <a:pPr algn="just" eaLnBrk="1" hangingPunct="1">
              <a:defRPr/>
            </a:pPr>
            <a:r>
              <a:rPr sz="4400">
                <a:solidFill>
                  <a:schemeClr val="tx1"/>
                </a:solidFill>
              </a:rPr>
              <a:t>Recovery Techniques</a:t>
            </a:r>
          </a:p>
        </p:txBody>
      </p:sp>
      <p:sp>
        <p:nvSpPr>
          <p:cNvPr id="331779" name="Rectangle 3"/>
          <p:cNvSpPr>
            <a:spLocks noGrp="1" noChangeArrowheads="1"/>
          </p:cNvSpPr>
          <p:nvPr>
            <p:ph idx="1"/>
          </p:nvPr>
        </p:nvSpPr>
        <p:spPr>
          <a:xfrm>
            <a:off x="1247008" y="1828802"/>
            <a:ext cx="8738333" cy="4705773"/>
          </a:xfrm>
        </p:spPr>
        <p:txBody>
          <a:bodyPr/>
          <a:lstStyle/>
          <a:p>
            <a:pPr algn="just" eaLnBrk="1" hangingPunct="1"/>
            <a:r>
              <a:rPr lang="en-US" altLang="en-US" sz="2400" b="1" dirty="0" smtClean="0"/>
              <a:t>If database has been damaged:</a:t>
            </a:r>
          </a:p>
          <a:p>
            <a:pPr lvl="1" algn="just" eaLnBrk="1" hangingPunct="1"/>
            <a:r>
              <a:rPr lang="en-US" altLang="en-US" sz="2400" b="1" dirty="0" smtClean="0"/>
              <a:t>Need to restore last backup copy of database and reapply updates of committed transactions using log file. </a:t>
            </a:r>
          </a:p>
          <a:p>
            <a:pPr algn="just" eaLnBrk="1" hangingPunct="1"/>
            <a:r>
              <a:rPr lang="en-US" altLang="en-US" sz="2400" b="1" dirty="0" smtClean="0"/>
              <a:t>If database is only inconsistent:</a:t>
            </a:r>
          </a:p>
          <a:p>
            <a:pPr lvl="1" algn="just" eaLnBrk="1" hangingPunct="1"/>
            <a:r>
              <a:rPr lang="en-US" altLang="en-US" sz="2400" b="1" dirty="0" smtClean="0"/>
              <a:t>Need to undo changes that caused inconsistency. May also need to redo some transactions to ensure updates reach secondary storage. </a:t>
            </a:r>
          </a:p>
          <a:p>
            <a:pPr lvl="1" algn="just" eaLnBrk="1" hangingPunct="1"/>
            <a:r>
              <a:rPr lang="en-US" altLang="en-US" sz="2400" b="1" dirty="0" smtClean="0"/>
              <a:t>Do not need backup, but can restore database using before- and after-images in the log file.</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177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177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177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177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17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779" grpId="0" build="p"/>
    </p:bld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2802" name="Rectangle 2"/>
          <p:cNvSpPr>
            <a:spLocks noGrp="1" noChangeArrowheads="1"/>
          </p:cNvSpPr>
          <p:nvPr>
            <p:ph type="title"/>
          </p:nvPr>
        </p:nvSpPr>
        <p:spPr>
          <a:xfrm>
            <a:off x="3288802" y="443039"/>
            <a:ext cx="9797918" cy="610980"/>
          </a:xfrm>
        </p:spPr>
        <p:txBody>
          <a:bodyPr/>
          <a:lstStyle/>
          <a:p>
            <a:pPr algn="just" eaLnBrk="1" hangingPunct="1">
              <a:defRPr/>
            </a:pPr>
            <a:r>
              <a:rPr sz="4400">
                <a:solidFill>
                  <a:schemeClr val="tx1"/>
                </a:solidFill>
              </a:rPr>
              <a:t>Main Recovery Techniques</a:t>
            </a:r>
          </a:p>
        </p:txBody>
      </p:sp>
      <p:graphicFrame>
        <p:nvGraphicFramePr>
          <p:cNvPr id="6" name="Content Placeholder 5"/>
          <p:cNvGraphicFramePr>
            <a:graphicFrameLocks noGrp="1"/>
          </p:cNvGraphicFramePr>
          <p:nvPr>
            <p:ph idx="1"/>
          </p:nvPr>
        </p:nvGraphicFramePr>
        <p:xfrm>
          <a:off x="623504" y="1784262"/>
          <a:ext cx="9619774" cy="45377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wipe dir="d"/>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3826" name="Rectangle 2"/>
          <p:cNvSpPr>
            <a:spLocks noGrp="1" noChangeArrowheads="1"/>
          </p:cNvSpPr>
          <p:nvPr>
            <p:ph type="title"/>
          </p:nvPr>
        </p:nvSpPr>
        <p:spPr>
          <a:xfrm>
            <a:off x="3431227" y="401677"/>
            <a:ext cx="9797918" cy="610980"/>
          </a:xfrm>
        </p:spPr>
        <p:txBody>
          <a:bodyPr/>
          <a:lstStyle/>
          <a:p>
            <a:pPr algn="just" eaLnBrk="1" hangingPunct="1">
              <a:defRPr/>
            </a:pPr>
            <a:r>
              <a:rPr lang="en-US" sz="4400" dirty="0" smtClean="0">
                <a:solidFill>
                  <a:schemeClr val="tx1"/>
                </a:solidFill>
              </a:rPr>
              <a:t>1. </a:t>
            </a:r>
            <a:r>
              <a:rPr sz="4400" smtClean="0">
                <a:solidFill>
                  <a:schemeClr val="tx1"/>
                </a:solidFill>
              </a:rPr>
              <a:t>Deferred </a:t>
            </a:r>
            <a:r>
              <a:rPr sz="4400">
                <a:solidFill>
                  <a:schemeClr val="tx1"/>
                </a:solidFill>
              </a:rPr>
              <a:t>Update</a:t>
            </a:r>
          </a:p>
        </p:txBody>
      </p:sp>
      <p:sp>
        <p:nvSpPr>
          <p:cNvPr id="333827" name="Rectangle 3"/>
          <p:cNvSpPr>
            <a:spLocks noGrp="1" noChangeArrowheads="1"/>
          </p:cNvSpPr>
          <p:nvPr>
            <p:ph idx="1"/>
          </p:nvPr>
        </p:nvSpPr>
        <p:spPr>
          <a:xfrm>
            <a:off x="1247008" y="1923396"/>
            <a:ext cx="9095171" cy="4038969"/>
          </a:xfrm>
        </p:spPr>
        <p:txBody>
          <a:bodyPr/>
          <a:lstStyle/>
          <a:p>
            <a:pPr algn="just" eaLnBrk="1" hangingPunct="1"/>
            <a:r>
              <a:rPr lang="en-US" altLang="en-US" sz="2400" b="1" dirty="0" smtClean="0"/>
              <a:t>Updates are not written to the database until after a transaction has reached its commit point. </a:t>
            </a:r>
          </a:p>
          <a:p>
            <a:pPr algn="just" eaLnBrk="1" hangingPunct="1"/>
            <a:r>
              <a:rPr lang="en-US" altLang="en-US" sz="2400" b="1" dirty="0" smtClean="0"/>
              <a:t>If transaction fails before commit, it will not have modified database and so no undoing of changes required. </a:t>
            </a:r>
          </a:p>
          <a:p>
            <a:pPr algn="just" eaLnBrk="1" hangingPunct="1"/>
            <a:r>
              <a:rPr lang="en-US" altLang="en-US" sz="2400" b="1" dirty="0" smtClean="0"/>
              <a:t>May be necessary to redo updates of committed transactions as their effect may not have reached database.</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382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382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38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827" grpId="0" build="p"/>
    </p:bld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a:xfrm>
            <a:off x="3415461" y="425229"/>
            <a:ext cx="9797918" cy="610980"/>
          </a:xfrm>
        </p:spPr>
        <p:txBody>
          <a:bodyPr/>
          <a:lstStyle/>
          <a:p>
            <a:pPr algn="just" eaLnBrk="1" hangingPunct="1">
              <a:defRPr/>
            </a:pPr>
            <a:r>
              <a:rPr lang="en-US" sz="4400" dirty="0" smtClean="0">
                <a:solidFill>
                  <a:schemeClr val="tx1"/>
                </a:solidFill>
              </a:rPr>
              <a:t>2. </a:t>
            </a:r>
            <a:r>
              <a:rPr sz="4400" smtClean="0">
                <a:solidFill>
                  <a:schemeClr val="tx1"/>
                </a:solidFill>
              </a:rPr>
              <a:t>Immediate </a:t>
            </a:r>
            <a:r>
              <a:rPr sz="4400">
                <a:solidFill>
                  <a:schemeClr val="tx1"/>
                </a:solidFill>
              </a:rPr>
              <a:t>Update</a:t>
            </a:r>
          </a:p>
        </p:txBody>
      </p:sp>
      <p:sp>
        <p:nvSpPr>
          <p:cNvPr id="334851" name="Rectangle 3"/>
          <p:cNvSpPr>
            <a:spLocks noGrp="1" noChangeArrowheads="1"/>
          </p:cNvSpPr>
          <p:nvPr>
            <p:ph idx="1"/>
          </p:nvPr>
        </p:nvSpPr>
        <p:spPr>
          <a:xfrm>
            <a:off x="1351846" y="1828800"/>
            <a:ext cx="8649261" cy="4493171"/>
          </a:xfrm>
        </p:spPr>
        <p:txBody>
          <a:bodyPr/>
          <a:lstStyle/>
          <a:p>
            <a:pPr algn="just" eaLnBrk="1" hangingPunct="1"/>
            <a:r>
              <a:rPr lang="en-US" altLang="en-US" sz="2400" b="1" dirty="0" smtClean="0"/>
              <a:t>Updates are applied to database as they occur.</a:t>
            </a:r>
          </a:p>
          <a:p>
            <a:pPr algn="just" eaLnBrk="1" hangingPunct="1"/>
            <a:r>
              <a:rPr lang="en-US" altLang="en-US" sz="2400" b="1" dirty="0" smtClean="0"/>
              <a:t>Need to redo updates of committed transactions following a failure.</a:t>
            </a:r>
          </a:p>
          <a:p>
            <a:pPr algn="just" eaLnBrk="1" hangingPunct="1"/>
            <a:r>
              <a:rPr lang="en-US" altLang="en-US" sz="2400" b="1" dirty="0" smtClean="0"/>
              <a:t>May need to undo effects of transactions that had not committed at time of failure.</a:t>
            </a:r>
          </a:p>
          <a:p>
            <a:pPr algn="just" eaLnBrk="1" hangingPunct="1"/>
            <a:r>
              <a:rPr lang="en-US" altLang="en-US" sz="2400" b="1" dirty="0" smtClean="0"/>
              <a:t>Essential that log records are written before write to database. </a:t>
            </a:r>
            <a:r>
              <a:rPr lang="en-US" altLang="en-US" sz="2400" b="1" i="1" dirty="0" smtClean="0"/>
              <a:t>Write-ahead log protocol</a:t>
            </a:r>
            <a:r>
              <a:rPr lang="en-US" altLang="en-US" sz="2400" b="1" dirty="0" smtClean="0"/>
              <a:t>. </a:t>
            </a:r>
            <a:endParaRPr lang="en-US" altLang="en-US" sz="2400" b="1" dirty="0" smtClean="0"/>
          </a:p>
          <a:p>
            <a:pPr algn="just" eaLnBrk="1" hangingPunct="1"/>
            <a:r>
              <a:rPr lang="en-US" altLang="en-US" sz="2400" b="1" dirty="0" smtClean="0"/>
              <a:t>If no “</a:t>
            </a:r>
            <a:r>
              <a:rPr lang="en-US" altLang="en-US" sz="2400" b="1" i="1" dirty="0" smtClean="0"/>
              <a:t>transaction commit</a:t>
            </a:r>
            <a:r>
              <a:rPr lang="en-US" altLang="en-US" sz="2400" b="1" dirty="0" smtClean="0"/>
              <a:t>” record in log, then that transaction was active at failure and must be undone.</a:t>
            </a:r>
          </a:p>
          <a:p>
            <a:pPr algn="just" eaLnBrk="1" hangingPunct="1"/>
            <a:r>
              <a:rPr lang="en-US" altLang="en-US" sz="2400" b="1" dirty="0" smtClean="0"/>
              <a:t>Undo operations are performed </a:t>
            </a:r>
            <a:r>
              <a:rPr lang="en-US" altLang="en-US" sz="2400" b="1" i="1" dirty="0" smtClean="0"/>
              <a:t>in reverse order in which they were written to log</a:t>
            </a:r>
            <a:r>
              <a:rPr lang="en-US" altLang="en-US" sz="2400" b="1" dirty="0" smtClean="0"/>
              <a:t>.</a:t>
            </a:r>
            <a:endParaRPr lang="en-US" altLang="en-US" sz="2400" b="1" dirty="0" smtClean="0"/>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485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485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485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485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485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485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851" grpId="0" build="p"/>
    </p:bld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6898" name="Rectangle 2"/>
          <p:cNvSpPr>
            <a:spLocks noGrp="1" noChangeArrowheads="1"/>
          </p:cNvSpPr>
          <p:nvPr>
            <p:ph type="title"/>
          </p:nvPr>
        </p:nvSpPr>
        <p:spPr>
          <a:xfrm>
            <a:off x="3440810" y="379975"/>
            <a:ext cx="9797918" cy="610980"/>
          </a:xfrm>
        </p:spPr>
        <p:txBody>
          <a:bodyPr/>
          <a:lstStyle/>
          <a:p>
            <a:pPr algn="just" eaLnBrk="1" hangingPunct="1">
              <a:defRPr/>
            </a:pPr>
            <a:r>
              <a:rPr lang="en-US" sz="4400" dirty="0" smtClean="0">
                <a:solidFill>
                  <a:schemeClr val="tx1"/>
                </a:solidFill>
              </a:rPr>
              <a:t>3. </a:t>
            </a:r>
            <a:r>
              <a:rPr sz="4400" smtClean="0">
                <a:solidFill>
                  <a:schemeClr val="tx1"/>
                </a:solidFill>
              </a:rPr>
              <a:t>Shadow </a:t>
            </a:r>
            <a:r>
              <a:rPr sz="4400">
                <a:solidFill>
                  <a:schemeClr val="tx1"/>
                </a:solidFill>
              </a:rPr>
              <a:t>Paging</a:t>
            </a:r>
          </a:p>
        </p:txBody>
      </p:sp>
      <p:sp>
        <p:nvSpPr>
          <p:cNvPr id="336899" name="Rectangle 3"/>
          <p:cNvSpPr>
            <a:spLocks noGrp="1" noChangeArrowheads="1"/>
          </p:cNvSpPr>
          <p:nvPr>
            <p:ph idx="1"/>
          </p:nvPr>
        </p:nvSpPr>
        <p:spPr>
          <a:xfrm>
            <a:off x="1340069" y="1818469"/>
            <a:ext cx="8717642" cy="5691892"/>
          </a:xfrm>
        </p:spPr>
        <p:txBody>
          <a:bodyPr/>
          <a:lstStyle/>
          <a:p>
            <a:pPr algn="just" eaLnBrk="1" hangingPunct="1">
              <a:lnSpc>
                <a:spcPct val="85000"/>
              </a:lnSpc>
              <a:spcBef>
                <a:spcPts val="2053"/>
              </a:spcBef>
            </a:pPr>
            <a:r>
              <a:rPr lang="en-US" altLang="en-US" sz="2400" b="1" dirty="0" smtClean="0"/>
              <a:t>Maintain two page tables during life of a transaction: </a:t>
            </a:r>
            <a:r>
              <a:rPr lang="en-US" altLang="en-US" sz="2400" b="1" i="1" dirty="0" smtClean="0"/>
              <a:t>current</a:t>
            </a:r>
            <a:r>
              <a:rPr lang="en-US" altLang="en-US" sz="2400" b="1" dirty="0" smtClean="0"/>
              <a:t> page and </a:t>
            </a:r>
            <a:r>
              <a:rPr lang="en-US" altLang="en-US" sz="2400" b="1" i="1" dirty="0" smtClean="0"/>
              <a:t>shadow</a:t>
            </a:r>
            <a:r>
              <a:rPr lang="en-US" altLang="en-US" sz="2400" b="1" dirty="0" smtClean="0"/>
              <a:t> page table. </a:t>
            </a:r>
          </a:p>
          <a:p>
            <a:pPr algn="just" eaLnBrk="1" hangingPunct="1">
              <a:lnSpc>
                <a:spcPct val="85000"/>
              </a:lnSpc>
              <a:spcBef>
                <a:spcPts val="2053"/>
              </a:spcBef>
            </a:pPr>
            <a:r>
              <a:rPr lang="en-US" altLang="en-US" sz="2400" b="1" dirty="0" smtClean="0"/>
              <a:t>When transaction starts, two pages are the same. </a:t>
            </a:r>
          </a:p>
          <a:p>
            <a:pPr algn="just" eaLnBrk="1" hangingPunct="1">
              <a:lnSpc>
                <a:spcPct val="85000"/>
              </a:lnSpc>
              <a:spcBef>
                <a:spcPts val="2053"/>
              </a:spcBef>
            </a:pPr>
            <a:r>
              <a:rPr lang="en-US" altLang="en-US" sz="2400" b="1" dirty="0" smtClean="0"/>
              <a:t>Shadow page table is never changed thereafter and is used to restore database in event of failure. </a:t>
            </a:r>
          </a:p>
          <a:p>
            <a:pPr algn="just" eaLnBrk="1" hangingPunct="1">
              <a:lnSpc>
                <a:spcPct val="85000"/>
              </a:lnSpc>
              <a:spcBef>
                <a:spcPts val="2053"/>
              </a:spcBef>
            </a:pPr>
            <a:r>
              <a:rPr lang="en-US" altLang="en-US" sz="2400" b="1" dirty="0" smtClean="0"/>
              <a:t>During transaction, current page table records all updates to database.</a:t>
            </a:r>
          </a:p>
          <a:p>
            <a:pPr algn="just" eaLnBrk="1" hangingPunct="1">
              <a:lnSpc>
                <a:spcPct val="85000"/>
              </a:lnSpc>
              <a:spcBef>
                <a:spcPts val="2053"/>
              </a:spcBef>
            </a:pPr>
            <a:r>
              <a:rPr lang="en-US" altLang="en-US" sz="2400" b="1" dirty="0" smtClean="0"/>
              <a:t>When transaction completes, current page table becomes shadow page table.</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689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689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689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689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689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899" grpId="0" build="p"/>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a:xfrm>
            <a:off x="1943081" y="370145"/>
            <a:ext cx="9797918" cy="610980"/>
          </a:xfrm>
        </p:spPr>
        <p:txBody>
          <a:bodyPr/>
          <a:lstStyle/>
          <a:p>
            <a:pPr eaLnBrk="1" hangingPunct="1">
              <a:defRPr/>
            </a:pPr>
            <a:r>
              <a:rPr sz="4400">
                <a:solidFill>
                  <a:schemeClr val="tx1"/>
                </a:solidFill>
              </a:rPr>
              <a:t>Example Transaction</a:t>
            </a:r>
          </a:p>
        </p:txBody>
      </p:sp>
      <p:pic>
        <p:nvPicPr>
          <p:cNvPr id="245764" name="Picture 4" descr="DS3-Figure 19-01"/>
          <p:cNvPicPr>
            <a:picLocks noChangeAspect="1" noChangeArrowheads="1"/>
          </p:cNvPicPr>
          <p:nvPr/>
        </p:nvPicPr>
        <p:blipFill>
          <a:blip r:embed="rId2"/>
          <a:srcRect/>
          <a:stretch>
            <a:fillRect/>
          </a:stretch>
        </p:blipFill>
        <p:spPr bwMode="auto">
          <a:xfrm>
            <a:off x="1103585" y="1796248"/>
            <a:ext cx="9553521" cy="3838494"/>
          </a:xfrm>
          <a:prstGeom prst="rect">
            <a:avLst/>
          </a:prstGeom>
          <a:noFill/>
          <a:ln w="9525">
            <a:noFill/>
            <a:miter lim="800000"/>
            <a:headEnd/>
            <a:tailEnd/>
          </a:ln>
        </p:spPr>
      </p:pic>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457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a:xfrm>
            <a:off x="3298918" y="401677"/>
            <a:ext cx="9797918" cy="610980"/>
          </a:xfrm>
        </p:spPr>
        <p:txBody>
          <a:bodyPr/>
          <a:lstStyle/>
          <a:p>
            <a:pPr algn="just" eaLnBrk="1" hangingPunct="1">
              <a:defRPr/>
            </a:pPr>
            <a:r>
              <a:rPr sz="3600">
                <a:solidFill>
                  <a:schemeClr val="tx1"/>
                </a:solidFill>
              </a:rPr>
              <a:t>Advanced Transaction Models</a:t>
            </a:r>
          </a:p>
        </p:txBody>
      </p:sp>
      <p:sp>
        <p:nvSpPr>
          <p:cNvPr id="337923" name="Rectangle 3"/>
          <p:cNvSpPr>
            <a:spLocks noGrp="1" noChangeArrowheads="1"/>
          </p:cNvSpPr>
          <p:nvPr>
            <p:ph idx="1"/>
          </p:nvPr>
        </p:nvSpPr>
        <p:spPr>
          <a:xfrm>
            <a:off x="1143766" y="1954924"/>
            <a:ext cx="9263486" cy="4537710"/>
          </a:xfrm>
        </p:spPr>
        <p:txBody>
          <a:bodyPr/>
          <a:lstStyle/>
          <a:p>
            <a:pPr algn="just" eaLnBrk="1" hangingPunct="1"/>
            <a:r>
              <a:rPr lang="en-US" altLang="en-US" sz="2400" b="1" dirty="0" smtClean="0"/>
              <a:t>Protocols considered so far are suitable for types of transactions that arise in traditional business applications, characterized by:</a:t>
            </a:r>
          </a:p>
          <a:p>
            <a:pPr lvl="1" algn="just" eaLnBrk="1" hangingPunct="1"/>
            <a:r>
              <a:rPr lang="en-US" altLang="en-US" sz="2400" b="1" dirty="0" smtClean="0"/>
              <a:t>Data has many types, each with small number of instances.</a:t>
            </a:r>
          </a:p>
          <a:p>
            <a:pPr lvl="1" algn="just" eaLnBrk="1" hangingPunct="1"/>
            <a:r>
              <a:rPr lang="en-US" altLang="en-US" sz="2400" b="1" dirty="0" smtClean="0"/>
              <a:t>Designs may be very large.</a:t>
            </a:r>
          </a:p>
          <a:p>
            <a:pPr lvl="1" algn="just" eaLnBrk="1" hangingPunct="1"/>
            <a:r>
              <a:rPr lang="en-US" altLang="en-US" sz="2400" b="1" dirty="0" smtClean="0"/>
              <a:t>Design is not static but evolves through time. </a:t>
            </a:r>
          </a:p>
          <a:p>
            <a:pPr lvl="1" algn="just" eaLnBrk="1" hangingPunct="1"/>
            <a:r>
              <a:rPr lang="en-US" altLang="en-US" sz="2400" b="1" dirty="0" smtClean="0"/>
              <a:t>Updates are far-reaching.</a:t>
            </a:r>
          </a:p>
          <a:p>
            <a:pPr lvl="1" algn="just" eaLnBrk="1" hangingPunct="1"/>
            <a:r>
              <a:rPr lang="en-US" altLang="en-US" sz="2400" b="1" dirty="0" smtClean="0"/>
              <a:t>Cooperative engineering. </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792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792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7923">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37923">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3792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23" grpId="0" build="p"/>
    </p:bld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8946" name="Rectangle 2"/>
          <p:cNvSpPr>
            <a:spLocks noGrp="1" noChangeArrowheads="1"/>
          </p:cNvSpPr>
          <p:nvPr>
            <p:ph type="title"/>
          </p:nvPr>
        </p:nvSpPr>
        <p:spPr>
          <a:xfrm>
            <a:off x="3267387" y="370145"/>
            <a:ext cx="9797918" cy="610980"/>
          </a:xfrm>
        </p:spPr>
        <p:txBody>
          <a:bodyPr/>
          <a:lstStyle/>
          <a:p>
            <a:pPr algn="just" eaLnBrk="1" hangingPunct="1">
              <a:defRPr/>
            </a:pPr>
            <a:r>
              <a:rPr sz="3600">
                <a:solidFill>
                  <a:schemeClr val="tx1"/>
                </a:solidFill>
              </a:rPr>
              <a:t>Advanced Transaction Models</a:t>
            </a:r>
          </a:p>
        </p:txBody>
      </p:sp>
      <p:sp>
        <p:nvSpPr>
          <p:cNvPr id="338947" name="Rectangle 3"/>
          <p:cNvSpPr>
            <a:spLocks noGrp="1" noChangeArrowheads="1"/>
          </p:cNvSpPr>
          <p:nvPr>
            <p:ph idx="1"/>
          </p:nvPr>
        </p:nvSpPr>
        <p:spPr>
          <a:xfrm>
            <a:off x="1261242" y="1655380"/>
            <a:ext cx="8911507" cy="4782275"/>
          </a:xfrm>
        </p:spPr>
        <p:txBody>
          <a:bodyPr/>
          <a:lstStyle/>
          <a:p>
            <a:pPr algn="just" eaLnBrk="1" hangingPunct="1"/>
            <a:r>
              <a:rPr lang="en-US" altLang="en-US" b="1" dirty="0" smtClean="0"/>
              <a:t>May result in transactions of long duration, giving rise to following problems:</a:t>
            </a:r>
          </a:p>
          <a:p>
            <a:pPr lvl="1" algn="just" eaLnBrk="1" hangingPunct="1"/>
            <a:r>
              <a:rPr lang="en-US" altLang="en-US" b="1" dirty="0" smtClean="0"/>
              <a:t>More susceptible to failure - need to minimize amount of work lost.</a:t>
            </a:r>
          </a:p>
          <a:p>
            <a:pPr lvl="1" algn="just" eaLnBrk="1" hangingPunct="1"/>
            <a:r>
              <a:rPr lang="en-US" altLang="en-US" b="1" dirty="0" smtClean="0"/>
              <a:t>May access large number of data items - concurrency limited if data inaccessible for long periods.</a:t>
            </a:r>
          </a:p>
          <a:p>
            <a:pPr lvl="1" algn="just" eaLnBrk="1" hangingPunct="1"/>
            <a:r>
              <a:rPr lang="en-US" altLang="en-US" b="1" dirty="0" smtClean="0"/>
              <a:t>Deadlock more likely.</a:t>
            </a:r>
          </a:p>
          <a:p>
            <a:pPr lvl="1" algn="just" eaLnBrk="1" hangingPunct="1"/>
            <a:r>
              <a:rPr lang="en-US" altLang="en-US" b="1" dirty="0" smtClean="0"/>
              <a:t>Cooperation through use of shared data items restricted by traditional concurrency protocols</a:t>
            </a:r>
            <a:r>
              <a:rPr lang="en-US" altLang="en-US" b="1" dirty="0" smtClean="0"/>
              <a:t>.</a:t>
            </a:r>
          </a:p>
          <a:p>
            <a:pPr lvl="1" algn="just" eaLnBrk="1" hangingPunct="1">
              <a:buNone/>
            </a:pPr>
            <a:endParaRPr lang="en-US" altLang="en-US" b="1" dirty="0" smtClean="0"/>
          </a:p>
          <a:p>
            <a:pPr eaLnBrk="1" hangingPunct="1"/>
            <a:r>
              <a:rPr lang="en-US" altLang="en-US" b="1" dirty="0" smtClean="0"/>
              <a:t>Look at five advanced transaction models</a:t>
            </a:r>
            <a:r>
              <a:rPr lang="en-US" altLang="en-US" b="1" dirty="0" smtClean="0"/>
              <a:t>:</a:t>
            </a:r>
            <a:endParaRPr lang="en-US" altLang="en-US" b="1" dirty="0" smtClean="0"/>
          </a:p>
          <a:p>
            <a:pPr lvl="1" algn="just" eaLnBrk="1" hangingPunct="1"/>
            <a:r>
              <a:rPr lang="en-US" altLang="en-US" b="1" dirty="0" smtClean="0"/>
              <a:t>Nested Transaction Model</a:t>
            </a:r>
          </a:p>
          <a:p>
            <a:pPr lvl="1" algn="just" eaLnBrk="1" hangingPunct="1"/>
            <a:r>
              <a:rPr lang="en-US" altLang="en-US" b="1" dirty="0" smtClean="0"/>
              <a:t>Sagas</a:t>
            </a:r>
          </a:p>
          <a:p>
            <a:pPr lvl="1" algn="just" eaLnBrk="1" hangingPunct="1"/>
            <a:r>
              <a:rPr lang="en-US" altLang="en-US" b="1" dirty="0" smtClean="0"/>
              <a:t>Multi-level Transaction Model</a:t>
            </a:r>
          </a:p>
          <a:p>
            <a:pPr lvl="1" algn="just" eaLnBrk="1" hangingPunct="1"/>
            <a:r>
              <a:rPr lang="en-US" altLang="en-US" b="1" dirty="0" smtClean="0"/>
              <a:t>Dynamic Restructuring</a:t>
            </a:r>
          </a:p>
          <a:p>
            <a:pPr lvl="1" algn="just" eaLnBrk="1" hangingPunct="1"/>
            <a:r>
              <a:rPr lang="en-US" altLang="en-US" b="1" dirty="0" smtClean="0"/>
              <a:t>Workflow Models</a:t>
            </a:r>
            <a:endParaRPr lang="en-US" altLang="en-US" dirty="0" smtClean="0"/>
          </a:p>
          <a:p>
            <a:pPr lvl="1" algn="just" eaLnBrk="1" hangingPunct="1"/>
            <a:endParaRPr lang="en-US" altLang="en-US" b="1" dirty="0" smtClean="0"/>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9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8947">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8947">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8947">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3894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38947">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8947">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8947">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8947">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8947">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894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947" grpId="0" build="p"/>
    </p:bld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0994" name="Rectangle 2"/>
          <p:cNvSpPr>
            <a:spLocks noGrp="1" noChangeArrowheads="1"/>
          </p:cNvSpPr>
          <p:nvPr>
            <p:ph type="title"/>
          </p:nvPr>
        </p:nvSpPr>
        <p:spPr>
          <a:xfrm>
            <a:off x="3188563" y="401677"/>
            <a:ext cx="9797918" cy="610980"/>
          </a:xfrm>
        </p:spPr>
        <p:txBody>
          <a:bodyPr/>
          <a:lstStyle/>
          <a:p>
            <a:pPr algn="just" eaLnBrk="1" hangingPunct="1">
              <a:defRPr/>
            </a:pPr>
            <a:r>
              <a:rPr sz="4400">
                <a:solidFill>
                  <a:schemeClr val="tx1"/>
                </a:solidFill>
              </a:rPr>
              <a:t>Nested Transaction Model</a:t>
            </a:r>
          </a:p>
        </p:txBody>
      </p:sp>
      <p:sp>
        <p:nvSpPr>
          <p:cNvPr id="340995" name="Rectangle 3"/>
          <p:cNvSpPr>
            <a:spLocks noGrp="1" noChangeArrowheads="1"/>
          </p:cNvSpPr>
          <p:nvPr>
            <p:ph idx="1"/>
          </p:nvPr>
        </p:nvSpPr>
        <p:spPr>
          <a:xfrm>
            <a:off x="1483739" y="1681170"/>
            <a:ext cx="8548900" cy="5277704"/>
          </a:xfrm>
        </p:spPr>
        <p:txBody>
          <a:bodyPr/>
          <a:lstStyle/>
          <a:p>
            <a:pPr eaLnBrk="1" hangingPunct="1"/>
            <a:r>
              <a:rPr lang="en-US" altLang="en-US" sz="2400" b="1" dirty="0" smtClean="0"/>
              <a:t>Transaction viewed as hierarchy of </a:t>
            </a:r>
            <a:r>
              <a:rPr lang="en-US" altLang="en-US" sz="2400" b="1" dirty="0" err="1" smtClean="0"/>
              <a:t>subtransactions</a:t>
            </a:r>
            <a:r>
              <a:rPr lang="en-US" altLang="en-US" sz="2400" b="1" dirty="0" smtClean="0"/>
              <a:t>. </a:t>
            </a:r>
          </a:p>
          <a:p>
            <a:pPr algn="just" eaLnBrk="1" hangingPunct="1"/>
            <a:r>
              <a:rPr lang="en-US" altLang="en-US" sz="2400" b="1" dirty="0" smtClean="0"/>
              <a:t>Top-level transaction can have number of child transactions.</a:t>
            </a:r>
          </a:p>
          <a:p>
            <a:pPr algn="just" eaLnBrk="1" hangingPunct="1"/>
            <a:r>
              <a:rPr lang="en-US" altLang="en-US" sz="2400" b="1" dirty="0" smtClean="0"/>
              <a:t>Each child can also have nested transactions. </a:t>
            </a:r>
          </a:p>
          <a:p>
            <a:pPr algn="just" eaLnBrk="1" hangingPunct="1"/>
            <a:r>
              <a:rPr lang="en-US" altLang="en-US" sz="2400" b="1" dirty="0" smtClean="0"/>
              <a:t>In Moss’s proposal, only leaf-level </a:t>
            </a:r>
            <a:r>
              <a:rPr lang="en-US" altLang="en-US" sz="2400" b="1" dirty="0" err="1" smtClean="0"/>
              <a:t>subtransactions</a:t>
            </a:r>
            <a:r>
              <a:rPr lang="en-US" altLang="en-US" sz="2400" b="1" dirty="0" smtClean="0"/>
              <a:t> allowed to perform database operations. </a:t>
            </a:r>
          </a:p>
          <a:p>
            <a:pPr algn="just" eaLnBrk="1" hangingPunct="1"/>
            <a:r>
              <a:rPr lang="en-US" altLang="en-US" sz="2400" b="1" dirty="0" smtClean="0"/>
              <a:t>Transactions have to commit from bottom upwards. </a:t>
            </a:r>
          </a:p>
          <a:p>
            <a:pPr algn="just" eaLnBrk="1" hangingPunct="1"/>
            <a:r>
              <a:rPr lang="en-US" altLang="en-US" sz="2400" b="1" dirty="0" smtClean="0"/>
              <a:t>However, transaction abort at one level does not have to affect transaction in progress at higher level. </a:t>
            </a:r>
            <a:endParaRPr lang="en-US" altLang="en-US" sz="2400" b="1" dirty="0" smtClean="0"/>
          </a:p>
          <a:p>
            <a:pPr algn="just" eaLnBrk="1" hangingPunct="1"/>
            <a:endParaRPr lang="en-US" altLang="en-US" sz="2400" b="1" dirty="0" smtClean="0"/>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099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099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099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099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0995">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099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995" grpId="0" build="p"/>
    </p:bldLst>
  </p:timing>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3042" name="Rectangle 2"/>
          <p:cNvSpPr>
            <a:spLocks noGrp="1" noChangeArrowheads="1"/>
          </p:cNvSpPr>
          <p:nvPr>
            <p:ph type="title"/>
          </p:nvPr>
        </p:nvSpPr>
        <p:spPr>
          <a:xfrm>
            <a:off x="3304565" y="417443"/>
            <a:ext cx="9797918" cy="610980"/>
          </a:xfrm>
        </p:spPr>
        <p:txBody>
          <a:bodyPr/>
          <a:lstStyle/>
          <a:p>
            <a:pPr algn="just" eaLnBrk="1" hangingPunct="1">
              <a:defRPr/>
            </a:pPr>
            <a:r>
              <a:rPr sz="4400">
                <a:solidFill>
                  <a:schemeClr val="tx1"/>
                </a:solidFill>
              </a:rPr>
              <a:t>Nested Transaction Model</a:t>
            </a:r>
          </a:p>
        </p:txBody>
      </p:sp>
      <p:sp>
        <p:nvSpPr>
          <p:cNvPr id="343043" name="Rectangle 3"/>
          <p:cNvSpPr>
            <a:spLocks noGrp="1" noChangeArrowheads="1"/>
          </p:cNvSpPr>
          <p:nvPr>
            <p:ph idx="1"/>
          </p:nvPr>
        </p:nvSpPr>
        <p:spPr>
          <a:xfrm>
            <a:off x="1261547" y="1813034"/>
            <a:ext cx="9085342" cy="2660967"/>
          </a:xfrm>
        </p:spPr>
        <p:txBody>
          <a:bodyPr/>
          <a:lstStyle/>
          <a:p>
            <a:pPr eaLnBrk="1" hangingPunct="1"/>
            <a:r>
              <a:rPr lang="en-US" altLang="en-US" sz="2400" b="1" dirty="0" smtClean="0"/>
              <a:t>Parent allowed to perform its own recovery:</a:t>
            </a:r>
          </a:p>
          <a:p>
            <a:pPr lvl="1" eaLnBrk="1" hangingPunct="1"/>
            <a:r>
              <a:rPr lang="en-US" altLang="en-US" sz="2400" b="1" dirty="0" smtClean="0"/>
              <a:t>Retry </a:t>
            </a:r>
            <a:r>
              <a:rPr lang="en-US" altLang="en-US" sz="2400" b="1" dirty="0" err="1" smtClean="0"/>
              <a:t>subtransaction</a:t>
            </a:r>
            <a:r>
              <a:rPr lang="en-US" altLang="en-US" sz="2400" b="1" dirty="0" smtClean="0"/>
              <a:t>.</a:t>
            </a:r>
          </a:p>
          <a:p>
            <a:pPr lvl="1" eaLnBrk="1" hangingPunct="1"/>
            <a:r>
              <a:rPr lang="en-US" altLang="en-US" sz="2400" b="1" dirty="0" smtClean="0"/>
              <a:t>Ignore failure, in which case </a:t>
            </a:r>
            <a:r>
              <a:rPr lang="en-US" altLang="en-US" sz="2400" b="1" dirty="0" err="1" smtClean="0"/>
              <a:t>subtransaction</a:t>
            </a:r>
            <a:r>
              <a:rPr lang="en-US" altLang="en-US" sz="2400" b="1" dirty="0" smtClean="0"/>
              <a:t> non-vital.</a:t>
            </a:r>
          </a:p>
          <a:p>
            <a:pPr lvl="1" eaLnBrk="1" hangingPunct="1"/>
            <a:r>
              <a:rPr lang="en-US" altLang="en-US" sz="2400" b="1" dirty="0" smtClean="0"/>
              <a:t>Run contingency </a:t>
            </a:r>
            <a:r>
              <a:rPr lang="en-US" altLang="en-US" sz="2400" b="1" dirty="0" err="1" smtClean="0"/>
              <a:t>subtransaction</a:t>
            </a:r>
            <a:r>
              <a:rPr lang="en-US" altLang="en-US" sz="2400" b="1" dirty="0" smtClean="0"/>
              <a:t>.</a:t>
            </a:r>
          </a:p>
          <a:p>
            <a:pPr lvl="1" eaLnBrk="1" hangingPunct="1"/>
            <a:r>
              <a:rPr lang="en-US" altLang="en-US" sz="2400" b="1" dirty="0" smtClean="0"/>
              <a:t>Abort.</a:t>
            </a:r>
          </a:p>
          <a:p>
            <a:pPr eaLnBrk="1" hangingPunct="1"/>
            <a:r>
              <a:rPr lang="en-US" altLang="en-US" sz="2400" b="1" dirty="0" smtClean="0"/>
              <a:t>Updates of committed </a:t>
            </a:r>
            <a:r>
              <a:rPr lang="en-US" altLang="en-US" sz="2400" b="1" dirty="0" err="1" smtClean="0"/>
              <a:t>subtransactions</a:t>
            </a:r>
            <a:r>
              <a:rPr lang="en-US" altLang="en-US" sz="2400" b="1" dirty="0" smtClean="0"/>
              <a:t> at intermediate levels are visible only within scope of their immediate parents. </a:t>
            </a:r>
          </a:p>
          <a:p>
            <a:pPr eaLnBrk="1" hangingPunct="1"/>
            <a:r>
              <a:rPr lang="en-US" altLang="en-US" sz="2400" b="1" dirty="0" smtClean="0"/>
              <a:t>Further</a:t>
            </a:r>
            <a:r>
              <a:rPr lang="en-US" altLang="en-US" sz="2400" b="1" dirty="0" smtClean="0"/>
              <a:t>, commit of </a:t>
            </a:r>
            <a:r>
              <a:rPr lang="en-US" altLang="en-US" sz="2400" b="1" dirty="0" err="1" smtClean="0"/>
              <a:t>subtransaction</a:t>
            </a:r>
            <a:r>
              <a:rPr lang="en-US" altLang="en-US" sz="2400" b="1" dirty="0" smtClean="0"/>
              <a:t> is conditionally subject to commit or abort of its superiors. </a:t>
            </a:r>
          </a:p>
          <a:p>
            <a:pPr eaLnBrk="1" hangingPunct="1"/>
            <a:r>
              <a:rPr lang="en-US" altLang="en-US" sz="2400" b="1" dirty="0" smtClean="0"/>
              <a:t>Using this model, top-level transactions conform to traditional ACID properties of flat transaction. </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304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304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304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304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304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304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3043">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304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04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a:xfrm>
            <a:off x="2011774" y="427273"/>
            <a:ext cx="9797918" cy="610980"/>
          </a:xfrm>
        </p:spPr>
        <p:txBody>
          <a:bodyPr/>
          <a:lstStyle/>
          <a:p>
            <a:pPr eaLnBrk="1" hangingPunct="1">
              <a:defRPr/>
            </a:pPr>
            <a:r>
              <a:rPr sz="3600">
                <a:solidFill>
                  <a:schemeClr val="tx1"/>
                </a:solidFill>
              </a:rPr>
              <a:t>Example of Nested Transactions</a:t>
            </a:r>
          </a:p>
        </p:txBody>
      </p:sp>
      <p:pic>
        <p:nvPicPr>
          <p:cNvPr id="132099" name="Picture 4" descr="DS3-Figure 19-22"/>
          <p:cNvPicPr>
            <a:picLocks noChangeAspect="1" noChangeArrowheads="1"/>
          </p:cNvPicPr>
          <p:nvPr/>
        </p:nvPicPr>
        <p:blipFill>
          <a:blip r:embed="rId2"/>
          <a:srcRect/>
          <a:stretch>
            <a:fillRect/>
          </a:stretch>
        </p:blipFill>
        <p:spPr bwMode="auto">
          <a:xfrm>
            <a:off x="1126970" y="1666791"/>
            <a:ext cx="9419774" cy="4986257"/>
          </a:xfrm>
          <a:prstGeom prst="rect">
            <a:avLst/>
          </a:prstGeom>
          <a:noFill/>
          <a:ln w="9525">
            <a:noFill/>
            <a:miter lim="800000"/>
            <a:headEnd/>
            <a:tailEnd/>
          </a:ln>
        </p:spPr>
      </p:pic>
    </p:spTree>
  </p:cSld>
  <p:clrMapOvr>
    <a:masterClrMapping/>
  </p:clrMapOvr>
  <p:transition>
    <p:wipe dir="d"/>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5090" name="Rectangle 2"/>
          <p:cNvSpPr>
            <a:spLocks noGrp="1" noChangeArrowheads="1"/>
          </p:cNvSpPr>
          <p:nvPr>
            <p:ph type="title"/>
          </p:nvPr>
        </p:nvSpPr>
        <p:spPr>
          <a:xfrm>
            <a:off x="1957971" y="598731"/>
            <a:ext cx="9797918" cy="549843"/>
          </a:xfrm>
        </p:spPr>
        <p:txBody>
          <a:bodyPr/>
          <a:lstStyle/>
          <a:p>
            <a:pPr eaLnBrk="1" hangingPunct="1">
              <a:defRPr/>
            </a:pPr>
            <a:r>
              <a:rPr sz="4100">
                <a:solidFill>
                  <a:schemeClr val="tx1"/>
                </a:solidFill>
              </a:rPr>
              <a:t>Nested Transaction Model - Advantages</a:t>
            </a:r>
          </a:p>
        </p:txBody>
      </p:sp>
      <p:sp>
        <p:nvSpPr>
          <p:cNvPr id="345091" name="Rectangle 3"/>
          <p:cNvSpPr>
            <a:spLocks noGrp="1" noChangeArrowheads="1"/>
          </p:cNvSpPr>
          <p:nvPr>
            <p:ph idx="1"/>
          </p:nvPr>
        </p:nvSpPr>
        <p:spPr>
          <a:xfrm>
            <a:off x="1425152" y="2006275"/>
            <a:ext cx="8759372" cy="3706348"/>
          </a:xfrm>
        </p:spPr>
        <p:txBody>
          <a:bodyPr/>
          <a:lstStyle/>
          <a:p>
            <a:pPr algn="just" eaLnBrk="1" hangingPunct="1"/>
            <a:r>
              <a:rPr lang="en-US" altLang="en-US" sz="2400" b="1" dirty="0" smtClean="0"/>
              <a:t>Modularity - transaction can be decomposed into number of </a:t>
            </a:r>
            <a:r>
              <a:rPr lang="en-US" altLang="en-US" sz="2400" b="1" dirty="0" err="1" smtClean="0"/>
              <a:t>subtransactions</a:t>
            </a:r>
            <a:r>
              <a:rPr lang="en-US" altLang="en-US" sz="2400" b="1" dirty="0" smtClean="0"/>
              <a:t> for purposes of concurrency and recovery.</a:t>
            </a:r>
          </a:p>
          <a:p>
            <a:pPr algn="just" eaLnBrk="1" hangingPunct="1"/>
            <a:r>
              <a:rPr lang="en-US" altLang="en-US" sz="2400" b="1" dirty="0" smtClean="0"/>
              <a:t>Finer level of granularity for concurrency control and recovery.</a:t>
            </a:r>
          </a:p>
          <a:p>
            <a:pPr algn="just" eaLnBrk="1" hangingPunct="1"/>
            <a:r>
              <a:rPr lang="en-US" altLang="en-US" sz="2400" b="1" dirty="0" smtClean="0"/>
              <a:t>Intra-transaction parallelism.</a:t>
            </a:r>
          </a:p>
          <a:p>
            <a:pPr algn="just" eaLnBrk="1" hangingPunct="1"/>
            <a:r>
              <a:rPr lang="en-US" altLang="en-US" sz="2400" b="1" dirty="0" smtClean="0"/>
              <a:t>Intra-transaction recovery control.</a:t>
            </a:r>
            <a:endParaRPr lang="en-US" altLang="en-US" sz="2400" dirty="0" smtClean="0"/>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50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509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509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509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091" grpId="0" build="p"/>
    </p:bld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a:xfrm>
            <a:off x="3153102" y="294111"/>
            <a:ext cx="8014303" cy="977499"/>
          </a:xfrm>
        </p:spPr>
        <p:txBody>
          <a:bodyPr/>
          <a:lstStyle/>
          <a:p>
            <a:pPr eaLnBrk="1" hangingPunct="1">
              <a:defRPr/>
            </a:pPr>
            <a:r>
              <a:rPr sz="3600">
                <a:solidFill>
                  <a:schemeClr val="tx1"/>
                </a:solidFill>
              </a:rPr>
              <a:t>Emulating Nested Transactions using Savepoints</a:t>
            </a:r>
          </a:p>
        </p:txBody>
      </p:sp>
      <p:sp>
        <p:nvSpPr>
          <p:cNvPr id="346115" name="Rectangle 3"/>
          <p:cNvSpPr>
            <a:spLocks noGrp="1" noChangeArrowheads="1"/>
          </p:cNvSpPr>
          <p:nvPr>
            <p:ph idx="1"/>
          </p:nvPr>
        </p:nvSpPr>
        <p:spPr>
          <a:xfrm>
            <a:off x="1247008" y="1876097"/>
            <a:ext cx="8738333" cy="4544688"/>
          </a:xfrm>
        </p:spPr>
        <p:txBody>
          <a:bodyPr/>
          <a:lstStyle/>
          <a:p>
            <a:pPr algn="just" eaLnBrk="1" hangingPunct="1">
              <a:buFont typeface="Monotype Sorts"/>
              <a:buNone/>
            </a:pPr>
            <a:r>
              <a:rPr lang="en-US" altLang="en-US" sz="2400" b="1" dirty="0" smtClean="0"/>
              <a:t>	An identifiable point in flat transaction representing some partially consistent state.</a:t>
            </a:r>
          </a:p>
          <a:p>
            <a:pPr algn="just" eaLnBrk="1" hangingPunct="1">
              <a:lnSpc>
                <a:spcPct val="50000"/>
              </a:lnSpc>
              <a:buFont typeface="Monotype Sorts"/>
              <a:buNone/>
            </a:pPr>
            <a:endParaRPr lang="en-US" altLang="en-US" sz="2400" b="1" dirty="0" smtClean="0"/>
          </a:p>
          <a:p>
            <a:pPr algn="just" eaLnBrk="1" hangingPunct="1">
              <a:buFontTx/>
              <a:buChar char="•"/>
            </a:pPr>
            <a:r>
              <a:rPr lang="en-US" altLang="en-US" sz="2400" b="1" dirty="0" smtClean="0"/>
              <a:t>Can be used as restart point for transaction if subsequent problem detected. </a:t>
            </a:r>
          </a:p>
          <a:p>
            <a:pPr algn="just" eaLnBrk="1" hangingPunct="1">
              <a:buFontTx/>
              <a:buChar char="•"/>
            </a:pPr>
            <a:r>
              <a:rPr lang="en-US" altLang="en-US" sz="2400" b="1" dirty="0" smtClean="0"/>
              <a:t>During execution of transaction, user can establish </a:t>
            </a:r>
            <a:r>
              <a:rPr lang="en-US" altLang="en-US" sz="2400" b="1" dirty="0" err="1" smtClean="0"/>
              <a:t>savepoint</a:t>
            </a:r>
            <a:r>
              <a:rPr lang="en-US" altLang="en-US" sz="2400" b="1" dirty="0" smtClean="0"/>
              <a:t>, which user can use to roll transaction back to. </a:t>
            </a:r>
          </a:p>
          <a:p>
            <a:pPr algn="just" eaLnBrk="1" hangingPunct="1">
              <a:buFontTx/>
              <a:buChar char="•"/>
            </a:pPr>
            <a:r>
              <a:rPr lang="en-US" altLang="en-US" sz="2400" b="1" dirty="0" smtClean="0"/>
              <a:t>Unlike nested transactions, </a:t>
            </a:r>
            <a:r>
              <a:rPr lang="en-US" altLang="en-US" sz="2400" b="1" dirty="0" err="1" smtClean="0"/>
              <a:t>savepoints</a:t>
            </a:r>
            <a:r>
              <a:rPr lang="en-US" altLang="en-US" sz="2400" b="1" dirty="0" smtClean="0"/>
              <a:t> do not support any form of intra-transaction parallelism.</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461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611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611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61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115" grpId="0" build="p"/>
    </p:bld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a:xfrm>
            <a:off x="3440819" y="316911"/>
            <a:ext cx="9797918" cy="610980"/>
          </a:xfrm>
        </p:spPr>
        <p:txBody>
          <a:bodyPr/>
          <a:lstStyle/>
          <a:p>
            <a:pPr algn="just" eaLnBrk="1" hangingPunct="1">
              <a:defRPr/>
            </a:pPr>
            <a:r>
              <a:rPr sz="4400">
                <a:solidFill>
                  <a:schemeClr val="tx1"/>
                </a:solidFill>
              </a:rPr>
              <a:t>Sagas</a:t>
            </a:r>
          </a:p>
        </p:txBody>
      </p:sp>
      <p:sp>
        <p:nvSpPr>
          <p:cNvPr id="347139" name="Rectangle 3"/>
          <p:cNvSpPr>
            <a:spLocks noGrp="1" noChangeArrowheads="1"/>
          </p:cNvSpPr>
          <p:nvPr>
            <p:ph idx="1"/>
          </p:nvPr>
        </p:nvSpPr>
        <p:spPr>
          <a:xfrm>
            <a:off x="1301421" y="1749972"/>
            <a:ext cx="9040758" cy="4989314"/>
          </a:xfrm>
        </p:spPr>
        <p:txBody>
          <a:bodyPr/>
          <a:lstStyle/>
          <a:p>
            <a:pPr algn="just" eaLnBrk="1" hangingPunct="1">
              <a:buFont typeface="Monotype Sorts"/>
              <a:buNone/>
            </a:pPr>
            <a:r>
              <a:rPr lang="en-US" altLang="en-US" sz="2400" b="1" dirty="0" smtClean="0"/>
              <a:t>	“A sequence of (flat) transactions that can be interleaved with other transactions”. </a:t>
            </a:r>
          </a:p>
          <a:p>
            <a:pPr algn="just" eaLnBrk="1" hangingPunct="1">
              <a:spcBef>
                <a:spcPct val="0"/>
              </a:spcBef>
              <a:buFont typeface="Monotype Sorts"/>
              <a:buNone/>
            </a:pPr>
            <a:endParaRPr lang="en-US" altLang="en-US" sz="2400" b="1" dirty="0" smtClean="0"/>
          </a:p>
          <a:p>
            <a:pPr algn="just" eaLnBrk="1" hangingPunct="1">
              <a:buFontTx/>
              <a:buChar char="•"/>
            </a:pPr>
            <a:r>
              <a:rPr lang="en-US" altLang="en-US" sz="2400" b="1" dirty="0" smtClean="0"/>
              <a:t>DBMS guarantees that either all transactions in saga are successfully completed or compensating transactions are run to undo partial execution. </a:t>
            </a:r>
          </a:p>
          <a:p>
            <a:pPr algn="just" eaLnBrk="1" hangingPunct="1">
              <a:buFontTx/>
              <a:buChar char="•"/>
            </a:pPr>
            <a:r>
              <a:rPr lang="en-US" altLang="en-US" sz="2400" b="1" dirty="0" smtClean="0"/>
              <a:t>Saga has only one level of nesting. </a:t>
            </a:r>
          </a:p>
          <a:p>
            <a:pPr algn="just" eaLnBrk="1" hangingPunct="1">
              <a:buFontTx/>
              <a:buChar char="•"/>
            </a:pPr>
            <a:r>
              <a:rPr lang="en-US" altLang="en-US" sz="2400" b="1" dirty="0" smtClean="0"/>
              <a:t>For every </a:t>
            </a:r>
            <a:r>
              <a:rPr lang="en-US" altLang="en-US" sz="2400" b="1" dirty="0" err="1" smtClean="0"/>
              <a:t>subtransaction</a:t>
            </a:r>
            <a:r>
              <a:rPr lang="en-US" altLang="en-US" sz="2400" b="1" dirty="0" smtClean="0"/>
              <a:t> defined, there is corresponding compensating transaction that will semantically undo </a:t>
            </a:r>
            <a:r>
              <a:rPr lang="en-US" altLang="en-US" sz="2400" b="1" dirty="0" err="1" smtClean="0"/>
              <a:t>subtransaction’s</a:t>
            </a:r>
            <a:r>
              <a:rPr lang="en-US" altLang="en-US" sz="2400" b="1" dirty="0" smtClean="0"/>
              <a:t> effect. </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471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713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713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71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139" grpId="0" build="p"/>
    </p:bldLst>
  </p:timing>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63" name="Rectangle 3"/>
          <p:cNvSpPr>
            <a:spLocks noGrp="1" noChangeArrowheads="1"/>
          </p:cNvSpPr>
          <p:nvPr>
            <p:ph idx="1"/>
          </p:nvPr>
        </p:nvSpPr>
        <p:spPr>
          <a:xfrm>
            <a:off x="1283465" y="1939159"/>
            <a:ext cx="8733408" cy="4894280"/>
          </a:xfrm>
        </p:spPr>
        <p:txBody>
          <a:bodyPr/>
          <a:lstStyle/>
          <a:p>
            <a:pPr algn="just" eaLnBrk="1" hangingPunct="1"/>
            <a:r>
              <a:rPr lang="en-US" altLang="en-US" sz="2400" b="1" dirty="0" smtClean="0"/>
              <a:t>Relax property of isolation by allowing saga to reveal its partial results to other concurrently executing transactions before it completes. </a:t>
            </a:r>
          </a:p>
          <a:p>
            <a:pPr algn="just" eaLnBrk="1" hangingPunct="1"/>
            <a:r>
              <a:rPr lang="en-US" altLang="en-US" sz="2400" b="1" dirty="0" smtClean="0"/>
              <a:t>Useful when </a:t>
            </a:r>
            <a:r>
              <a:rPr lang="en-US" altLang="en-US" sz="2400" b="1" dirty="0" err="1" smtClean="0"/>
              <a:t>subtransactions</a:t>
            </a:r>
            <a:r>
              <a:rPr lang="en-US" altLang="en-US" sz="2400" b="1" dirty="0" smtClean="0"/>
              <a:t> are relatively independent and compensating transactions can be produced. </a:t>
            </a:r>
          </a:p>
          <a:p>
            <a:pPr algn="just" eaLnBrk="1" hangingPunct="1"/>
            <a:r>
              <a:rPr lang="en-US" altLang="en-US" sz="2400" b="1" dirty="0" smtClean="0"/>
              <a:t>May be difficult sometimes to define compensating transaction in advance, and DBMS may need to interact with user to determine compensation. </a:t>
            </a:r>
          </a:p>
        </p:txBody>
      </p:sp>
      <p:sp>
        <p:nvSpPr>
          <p:cNvPr id="7" name="Rectangle 2"/>
          <p:cNvSpPr>
            <a:spLocks noGrp="1" noChangeArrowheads="1"/>
          </p:cNvSpPr>
          <p:nvPr>
            <p:ph type="title"/>
          </p:nvPr>
        </p:nvSpPr>
        <p:spPr>
          <a:xfrm>
            <a:off x="3440819" y="411507"/>
            <a:ext cx="9797918" cy="610980"/>
          </a:xfrm>
        </p:spPr>
        <p:txBody>
          <a:bodyPr/>
          <a:lstStyle/>
          <a:p>
            <a:pPr algn="just" eaLnBrk="1" hangingPunct="1">
              <a:defRPr/>
            </a:pPr>
            <a:r>
              <a:rPr sz="4400">
                <a:solidFill>
                  <a:schemeClr val="tx1"/>
                </a:solidFill>
              </a:rPr>
              <a:t>Sagas</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16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816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816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63" grpId="0" build="p"/>
    </p:bld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9186" name="Rectangle 2"/>
          <p:cNvSpPr>
            <a:spLocks noGrp="1" noChangeArrowheads="1"/>
          </p:cNvSpPr>
          <p:nvPr>
            <p:ph type="title"/>
          </p:nvPr>
        </p:nvSpPr>
        <p:spPr>
          <a:xfrm>
            <a:off x="3267387" y="411507"/>
            <a:ext cx="9797918" cy="610980"/>
          </a:xfrm>
        </p:spPr>
        <p:txBody>
          <a:bodyPr/>
          <a:lstStyle/>
          <a:p>
            <a:pPr algn="just" eaLnBrk="1" hangingPunct="1">
              <a:defRPr/>
            </a:pPr>
            <a:r>
              <a:rPr sz="4000">
                <a:solidFill>
                  <a:schemeClr val="tx1"/>
                </a:solidFill>
              </a:rPr>
              <a:t>Multi-level Transaction Model</a:t>
            </a:r>
          </a:p>
        </p:txBody>
      </p:sp>
      <p:sp>
        <p:nvSpPr>
          <p:cNvPr id="349187" name="Rectangle 3"/>
          <p:cNvSpPr>
            <a:spLocks noGrp="1" noChangeArrowheads="1"/>
          </p:cNvSpPr>
          <p:nvPr>
            <p:ph idx="1"/>
          </p:nvPr>
        </p:nvSpPr>
        <p:spPr>
          <a:xfrm>
            <a:off x="1497725" y="1876103"/>
            <a:ext cx="8215845" cy="4418665"/>
          </a:xfrm>
        </p:spPr>
        <p:txBody>
          <a:bodyPr/>
          <a:lstStyle/>
          <a:p>
            <a:pPr algn="just" eaLnBrk="1" hangingPunct="1">
              <a:buFont typeface="Monotype Sorts"/>
              <a:buNone/>
            </a:pPr>
            <a:r>
              <a:rPr lang="en-US" altLang="en-US" sz="2400" b="1" u="sng" dirty="0" smtClean="0"/>
              <a:t>Closed nested transaction</a:t>
            </a:r>
            <a:r>
              <a:rPr lang="en-US" altLang="en-US" sz="2400" b="1" dirty="0" smtClean="0"/>
              <a:t> - atomicity enforced at the top-level. </a:t>
            </a:r>
          </a:p>
          <a:p>
            <a:pPr algn="just" eaLnBrk="1" hangingPunct="1">
              <a:buFont typeface="Monotype Sorts"/>
              <a:buNone/>
            </a:pPr>
            <a:r>
              <a:rPr lang="en-US" altLang="en-US" sz="2400" b="1" u="sng" dirty="0" smtClean="0"/>
              <a:t>Open nested transactions</a:t>
            </a:r>
            <a:r>
              <a:rPr lang="en-US" altLang="en-US" sz="2400" b="1" dirty="0" smtClean="0"/>
              <a:t> - allow partial results of </a:t>
            </a:r>
            <a:r>
              <a:rPr lang="en-US" altLang="en-US" sz="2400" b="1" dirty="0" err="1" smtClean="0"/>
              <a:t>subtransactions</a:t>
            </a:r>
            <a:r>
              <a:rPr lang="en-US" altLang="en-US" sz="2400" b="1" dirty="0" smtClean="0"/>
              <a:t> to be seen outside transaction. </a:t>
            </a:r>
          </a:p>
          <a:p>
            <a:pPr algn="just" eaLnBrk="1" hangingPunct="1">
              <a:lnSpc>
                <a:spcPct val="20000"/>
              </a:lnSpc>
              <a:buFont typeface="Monotype Sorts"/>
              <a:buNone/>
            </a:pPr>
            <a:endParaRPr lang="en-US" altLang="en-US" sz="2400" b="1" dirty="0" smtClean="0"/>
          </a:p>
          <a:p>
            <a:pPr algn="just" eaLnBrk="1" hangingPunct="1">
              <a:buFontTx/>
              <a:buChar char="•"/>
            </a:pPr>
            <a:r>
              <a:rPr lang="en-US" altLang="en-US" sz="2400" b="1" dirty="0" smtClean="0"/>
              <a:t>Saga model is example of open nested transaction. </a:t>
            </a:r>
          </a:p>
          <a:p>
            <a:pPr algn="just" eaLnBrk="1" hangingPunct="1">
              <a:buFontTx/>
              <a:buChar char="•"/>
            </a:pPr>
            <a:r>
              <a:rPr lang="en-US" altLang="en-US" sz="2400" b="1" dirty="0" smtClean="0"/>
              <a:t>So is multi-level transaction model where tree of </a:t>
            </a:r>
            <a:r>
              <a:rPr lang="en-US" altLang="en-US" sz="2400" b="1" dirty="0" err="1" smtClean="0"/>
              <a:t>subtransactions</a:t>
            </a:r>
            <a:r>
              <a:rPr lang="en-US" altLang="en-US" sz="2400" b="1" dirty="0" smtClean="0"/>
              <a:t> is balanced. </a:t>
            </a:r>
          </a:p>
          <a:p>
            <a:pPr algn="just" eaLnBrk="1" hangingPunct="1">
              <a:buFontTx/>
              <a:buChar char="•"/>
            </a:pPr>
            <a:r>
              <a:rPr lang="en-US" altLang="en-US" sz="2400" b="1" dirty="0" smtClean="0"/>
              <a:t>Nodes at same depth of tree correspond to operations of same level of abstraction in DBMS. </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49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918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918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9187">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918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187" grpId="0" build="p"/>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a:xfrm>
            <a:off x="3456576" y="385911"/>
            <a:ext cx="9797918" cy="610980"/>
          </a:xfrm>
        </p:spPr>
        <p:txBody>
          <a:bodyPr/>
          <a:lstStyle/>
          <a:p>
            <a:pPr algn="just" eaLnBrk="1" hangingPunct="1">
              <a:defRPr/>
            </a:pPr>
            <a:r>
              <a:rPr sz="4400">
                <a:solidFill>
                  <a:schemeClr val="tx1"/>
                </a:solidFill>
              </a:rPr>
              <a:t>Transaction Support</a:t>
            </a:r>
          </a:p>
        </p:txBody>
      </p:sp>
      <p:sp>
        <p:nvSpPr>
          <p:cNvPr id="246787" name="Rectangle 3"/>
          <p:cNvSpPr>
            <a:spLocks noGrp="1" noChangeArrowheads="1"/>
          </p:cNvSpPr>
          <p:nvPr>
            <p:ph idx="1"/>
          </p:nvPr>
        </p:nvSpPr>
        <p:spPr>
          <a:xfrm>
            <a:off x="1336080" y="1876101"/>
            <a:ext cx="8911506" cy="4548083"/>
          </a:xfrm>
        </p:spPr>
        <p:txBody>
          <a:bodyPr/>
          <a:lstStyle/>
          <a:p>
            <a:pPr algn="just" eaLnBrk="1" hangingPunct="1"/>
            <a:r>
              <a:rPr lang="en-US" altLang="en-US" sz="2400" b="1" dirty="0" smtClean="0"/>
              <a:t>Can have one of two outcomes:</a:t>
            </a:r>
          </a:p>
          <a:p>
            <a:pPr lvl="1" algn="just" eaLnBrk="1" hangingPunct="1"/>
            <a:r>
              <a:rPr lang="en-US" altLang="en-US" sz="2400" b="1" dirty="0" smtClean="0"/>
              <a:t>Success - transaction </a:t>
            </a:r>
            <a:r>
              <a:rPr lang="en-US" altLang="en-US" sz="2400" b="1" i="1" dirty="0" smtClean="0"/>
              <a:t>commits</a:t>
            </a:r>
            <a:r>
              <a:rPr lang="en-US" altLang="en-US" sz="2400" b="1" dirty="0" smtClean="0"/>
              <a:t> and database reaches a new consistent state. </a:t>
            </a:r>
          </a:p>
          <a:p>
            <a:pPr lvl="1" algn="just" eaLnBrk="1" hangingPunct="1"/>
            <a:r>
              <a:rPr lang="en-US" altLang="en-US" sz="2400" b="1" dirty="0" smtClean="0"/>
              <a:t>Failure - transaction </a:t>
            </a:r>
            <a:r>
              <a:rPr lang="en-US" altLang="en-US" sz="2400" b="1" i="1" dirty="0" smtClean="0"/>
              <a:t>aborts</a:t>
            </a:r>
            <a:r>
              <a:rPr lang="en-US" altLang="en-US" sz="2400" b="1" dirty="0" smtClean="0"/>
              <a:t>, and database must be restored to consistent state before it started. </a:t>
            </a:r>
          </a:p>
          <a:p>
            <a:pPr lvl="1" algn="just" eaLnBrk="1" hangingPunct="1"/>
            <a:r>
              <a:rPr lang="en-US" altLang="en-US" sz="2400" b="1" dirty="0" smtClean="0"/>
              <a:t>Such a transaction is </a:t>
            </a:r>
            <a:r>
              <a:rPr lang="en-US" altLang="en-US" sz="2400" b="1" i="1" dirty="0" smtClean="0"/>
              <a:t>rolled back</a:t>
            </a:r>
            <a:r>
              <a:rPr lang="en-US" altLang="en-US" sz="2400" b="1" dirty="0" smtClean="0"/>
              <a:t> or </a:t>
            </a:r>
            <a:r>
              <a:rPr lang="en-US" altLang="en-US" sz="2400" b="1" i="1" dirty="0" smtClean="0"/>
              <a:t>undone</a:t>
            </a:r>
            <a:r>
              <a:rPr lang="en-US" altLang="en-US" sz="2400" b="1" dirty="0" smtClean="0"/>
              <a:t>. </a:t>
            </a:r>
          </a:p>
          <a:p>
            <a:pPr algn="just" eaLnBrk="1" hangingPunct="1"/>
            <a:r>
              <a:rPr lang="en-US" altLang="en-US" sz="2400" b="1" dirty="0" smtClean="0"/>
              <a:t>Committed transaction cannot be aborted.</a:t>
            </a:r>
          </a:p>
          <a:p>
            <a:pPr algn="just" eaLnBrk="1" hangingPunct="1"/>
            <a:r>
              <a:rPr lang="en-US" altLang="en-US" sz="2400" b="1" dirty="0" smtClean="0"/>
              <a:t>Aborted transaction that is rolled back can be restarted later.</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678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678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678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6787">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6787">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678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787" grpId="0" build="p"/>
    </p:bldLst>
  </p:timing>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0211" name="Rectangle 3"/>
          <p:cNvSpPr>
            <a:spLocks noGrp="1" noChangeArrowheads="1"/>
          </p:cNvSpPr>
          <p:nvPr>
            <p:ph idx="1"/>
          </p:nvPr>
        </p:nvSpPr>
        <p:spPr>
          <a:xfrm>
            <a:off x="1336080" y="1797269"/>
            <a:ext cx="8649261" cy="3611314"/>
          </a:xfrm>
        </p:spPr>
        <p:txBody>
          <a:bodyPr/>
          <a:lstStyle/>
          <a:p>
            <a:pPr algn="just" eaLnBrk="1" hangingPunct="1"/>
            <a:r>
              <a:rPr lang="en-US" altLang="en-US" sz="2400" b="1" dirty="0" smtClean="0"/>
              <a:t>Edges represent implementation of an operation by sequence of operations at next lower level. </a:t>
            </a:r>
          </a:p>
          <a:p>
            <a:pPr algn="just" eaLnBrk="1" hangingPunct="1"/>
            <a:r>
              <a:rPr lang="en-US" altLang="en-US" sz="2400" b="1" dirty="0" smtClean="0"/>
              <a:t>Traditional flat transaction ensures no conflicts at lowest level (L0). </a:t>
            </a:r>
          </a:p>
          <a:p>
            <a:pPr algn="just" eaLnBrk="1" hangingPunct="1"/>
            <a:r>
              <a:rPr lang="en-US" altLang="en-US" sz="2400" b="1" dirty="0" smtClean="0"/>
              <a:t>In multi-level model two operations at level L</a:t>
            </a:r>
            <a:r>
              <a:rPr lang="en-US" altLang="en-US" sz="2400" b="1" i="1" dirty="0" smtClean="0"/>
              <a:t>i</a:t>
            </a:r>
            <a:r>
              <a:rPr lang="en-US" altLang="en-US" sz="2400" b="1" dirty="0" smtClean="0"/>
              <a:t> may not conflict even though their implementations at next lower level L</a:t>
            </a:r>
            <a:r>
              <a:rPr lang="en-US" altLang="en-US" sz="2400" b="1" i="1" dirty="0" smtClean="0"/>
              <a:t>i-1</a:t>
            </a:r>
            <a:r>
              <a:rPr lang="en-US" altLang="en-US" sz="2400" b="1" dirty="0" smtClean="0"/>
              <a:t> do. </a:t>
            </a:r>
          </a:p>
        </p:txBody>
      </p:sp>
      <p:sp>
        <p:nvSpPr>
          <p:cNvPr id="7" name="Rectangle 2"/>
          <p:cNvSpPr txBox="1">
            <a:spLocks noChangeArrowheads="1"/>
          </p:cNvSpPr>
          <p:nvPr/>
        </p:nvSpPr>
        <p:spPr bwMode="auto">
          <a:xfrm>
            <a:off x="3267387" y="411507"/>
            <a:ext cx="9797918" cy="61098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smtClean="0">
                <a:ln>
                  <a:noFill/>
                </a:ln>
                <a:solidFill>
                  <a:schemeClr val="tx1"/>
                </a:solidFill>
                <a:effectLst/>
                <a:uLnTx/>
                <a:uFillTx/>
                <a:latin typeface="Open Sans"/>
                <a:ea typeface="+mj-ea"/>
                <a:cs typeface="+mj-cs"/>
              </a:rPr>
              <a:t>Multi-level Transaction Model</a:t>
            </a:r>
            <a:endParaRPr kumimoji="0" lang="en-US" sz="4000" b="1" i="0" u="none" strike="noStrike" kern="1200" cap="none" spc="0" normalizeH="0" baseline="0" noProof="0">
              <a:ln>
                <a:noFill/>
              </a:ln>
              <a:solidFill>
                <a:schemeClr val="tx1"/>
              </a:solidFill>
              <a:effectLst/>
              <a:uLnTx/>
              <a:uFillTx/>
              <a:latin typeface="Open Sans"/>
              <a:ea typeface="+mj-ea"/>
              <a:cs typeface="+mj-cs"/>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02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021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02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211"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title"/>
          </p:nvPr>
        </p:nvSpPr>
        <p:spPr>
          <a:xfrm>
            <a:off x="3724588" y="528767"/>
            <a:ext cx="6964050" cy="549843"/>
          </a:xfrm>
        </p:spPr>
        <p:txBody>
          <a:bodyPr/>
          <a:lstStyle/>
          <a:p>
            <a:pPr algn="l" eaLnBrk="1" hangingPunct="1">
              <a:defRPr/>
            </a:pPr>
            <a:r>
              <a:rPr sz="3600">
                <a:solidFill>
                  <a:schemeClr val="tx1"/>
                </a:solidFill>
              </a:rPr>
              <a:t>Example - Multi-level Transaction Model</a:t>
            </a:r>
          </a:p>
        </p:txBody>
      </p:sp>
      <p:pic>
        <p:nvPicPr>
          <p:cNvPr id="139267" name="Picture 4" descr="DS3-Figure 19-23"/>
          <p:cNvPicPr>
            <a:picLocks noChangeAspect="1" noChangeArrowheads="1"/>
          </p:cNvPicPr>
          <p:nvPr/>
        </p:nvPicPr>
        <p:blipFill>
          <a:blip r:embed="rId2"/>
          <a:srcRect/>
          <a:stretch>
            <a:fillRect/>
          </a:stretch>
        </p:blipFill>
        <p:spPr bwMode="auto">
          <a:xfrm>
            <a:off x="1620861" y="1687435"/>
            <a:ext cx="7743695" cy="5560095"/>
          </a:xfrm>
          <a:prstGeom prst="rect">
            <a:avLst/>
          </a:prstGeom>
          <a:noFill/>
          <a:ln w="9525">
            <a:noFill/>
            <a:miter lim="800000"/>
            <a:headEnd/>
            <a:tailEnd/>
          </a:ln>
        </p:spPr>
      </p:pic>
    </p:spTree>
  </p:cSld>
  <p:clrMapOvr>
    <a:masterClrMapping/>
  </p:clrMapOvr>
  <p:transition>
    <p:wipe dir="d"/>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2259" name="Rectangle 3"/>
          <p:cNvSpPr>
            <a:spLocks noGrp="1" noChangeArrowheads="1"/>
          </p:cNvSpPr>
          <p:nvPr>
            <p:ph idx="1"/>
          </p:nvPr>
        </p:nvSpPr>
        <p:spPr>
          <a:xfrm>
            <a:off x="1247008" y="1954924"/>
            <a:ext cx="8738333" cy="3788428"/>
          </a:xfrm>
        </p:spPr>
        <p:txBody>
          <a:bodyPr/>
          <a:lstStyle/>
          <a:p>
            <a:pPr lvl="1" algn="just" eaLnBrk="1" hangingPunct="1">
              <a:buFontTx/>
              <a:buNone/>
            </a:pPr>
            <a:r>
              <a:rPr lang="en-US" altLang="en-US" sz="2400" b="1" dirty="0" smtClean="0"/>
              <a:t>T</a:t>
            </a:r>
            <a:r>
              <a:rPr lang="en-US" altLang="en-US" sz="2400" b="1" baseline="-25000" dirty="0" smtClean="0"/>
              <a:t>7</a:t>
            </a:r>
            <a:r>
              <a:rPr lang="en-US" altLang="en-US" sz="2400" b="1" dirty="0" smtClean="0"/>
              <a:t>:	T</a:t>
            </a:r>
            <a:r>
              <a:rPr lang="en-US" altLang="en-US" sz="2400" b="1" baseline="-25000" dirty="0" smtClean="0"/>
              <a:t>71</a:t>
            </a:r>
            <a:r>
              <a:rPr lang="en-US" altLang="en-US" sz="2400" b="1" dirty="0" smtClean="0"/>
              <a:t>, which increases </a:t>
            </a:r>
            <a:r>
              <a:rPr lang="en-US" altLang="en-US" sz="2400" b="1" dirty="0" err="1" smtClean="0"/>
              <a:t>bal</a:t>
            </a:r>
            <a:r>
              <a:rPr lang="en-US" altLang="en-US" sz="2400" b="1" baseline="-25000" dirty="0" err="1" smtClean="0"/>
              <a:t>x</a:t>
            </a:r>
            <a:r>
              <a:rPr lang="en-US" altLang="en-US" sz="2400" b="1" dirty="0" smtClean="0"/>
              <a:t> by 5	</a:t>
            </a:r>
          </a:p>
          <a:p>
            <a:pPr lvl="1" algn="just" eaLnBrk="1" hangingPunct="1">
              <a:buFontTx/>
              <a:buNone/>
            </a:pPr>
            <a:r>
              <a:rPr lang="en-US" altLang="en-US" sz="2400" b="1" dirty="0" smtClean="0"/>
              <a:t>	T</a:t>
            </a:r>
            <a:r>
              <a:rPr lang="en-US" altLang="en-US" sz="2400" b="1" baseline="-25000" dirty="0" smtClean="0"/>
              <a:t>72</a:t>
            </a:r>
            <a:r>
              <a:rPr lang="en-US" altLang="en-US" sz="2400" b="1" dirty="0" smtClean="0"/>
              <a:t>, which subtracts 5 from </a:t>
            </a:r>
            <a:r>
              <a:rPr lang="en-US" altLang="en-US" sz="2400" b="1" dirty="0" err="1" smtClean="0"/>
              <a:t>bal</a:t>
            </a:r>
            <a:r>
              <a:rPr lang="en-US" altLang="en-US" sz="2400" b="1" baseline="-25000" dirty="0" err="1" smtClean="0"/>
              <a:t>y</a:t>
            </a:r>
            <a:r>
              <a:rPr lang="en-US" altLang="en-US" sz="2400" b="1" dirty="0" smtClean="0"/>
              <a:t>	</a:t>
            </a:r>
          </a:p>
          <a:p>
            <a:pPr lvl="1" algn="just" eaLnBrk="1" hangingPunct="1">
              <a:buFontTx/>
              <a:buNone/>
            </a:pPr>
            <a:r>
              <a:rPr lang="en-US" altLang="en-US" sz="2400" b="1" dirty="0" smtClean="0"/>
              <a:t>T</a:t>
            </a:r>
            <a:r>
              <a:rPr lang="en-US" altLang="en-US" sz="2400" b="1" baseline="-25000" dirty="0" smtClean="0"/>
              <a:t>8</a:t>
            </a:r>
            <a:r>
              <a:rPr lang="en-US" altLang="en-US" sz="2400" b="1" dirty="0" smtClean="0"/>
              <a:t>:	T</a:t>
            </a:r>
            <a:r>
              <a:rPr lang="en-US" altLang="en-US" sz="2400" b="1" baseline="-25000" dirty="0" smtClean="0"/>
              <a:t>81</a:t>
            </a:r>
            <a:r>
              <a:rPr lang="en-US" altLang="en-US" sz="2400" b="1" dirty="0" smtClean="0"/>
              <a:t>, which increases </a:t>
            </a:r>
            <a:r>
              <a:rPr lang="en-US" altLang="en-US" sz="2400" b="1" dirty="0" err="1" smtClean="0"/>
              <a:t>bal</a:t>
            </a:r>
            <a:r>
              <a:rPr lang="en-US" altLang="en-US" sz="2400" b="1" baseline="-25000" dirty="0" err="1" smtClean="0"/>
              <a:t>y</a:t>
            </a:r>
            <a:r>
              <a:rPr lang="en-US" altLang="en-US" sz="2400" b="1" dirty="0" smtClean="0"/>
              <a:t> by 10</a:t>
            </a:r>
          </a:p>
          <a:p>
            <a:pPr lvl="1" algn="just" eaLnBrk="1" hangingPunct="1">
              <a:buFontTx/>
              <a:buNone/>
            </a:pPr>
            <a:r>
              <a:rPr lang="en-US" altLang="en-US" sz="2400" b="1" dirty="0" smtClean="0"/>
              <a:t>	T</a:t>
            </a:r>
            <a:r>
              <a:rPr lang="en-US" altLang="en-US" sz="2400" b="1" baseline="-25000" dirty="0" smtClean="0"/>
              <a:t>82</a:t>
            </a:r>
            <a:r>
              <a:rPr lang="en-US" altLang="en-US" sz="2400" b="1" dirty="0" smtClean="0"/>
              <a:t>, which subtracts 2 from </a:t>
            </a:r>
            <a:r>
              <a:rPr lang="en-US" altLang="en-US" sz="2400" b="1" dirty="0" err="1" smtClean="0"/>
              <a:t>bal</a:t>
            </a:r>
            <a:r>
              <a:rPr lang="en-US" altLang="en-US" sz="2400" b="1" baseline="-25000" dirty="0" err="1" smtClean="0"/>
              <a:t>x</a:t>
            </a:r>
            <a:endParaRPr lang="en-US" altLang="en-US" sz="2400" b="1" baseline="-25000" dirty="0" smtClean="0"/>
          </a:p>
          <a:p>
            <a:pPr algn="just" eaLnBrk="1" hangingPunct="1">
              <a:lnSpc>
                <a:spcPct val="20000"/>
              </a:lnSpc>
              <a:buFont typeface="Monotype Sorts"/>
              <a:buNone/>
            </a:pPr>
            <a:endParaRPr lang="en-US" altLang="en-US" sz="2400" b="1" dirty="0" smtClean="0"/>
          </a:p>
          <a:p>
            <a:pPr algn="just" eaLnBrk="1" hangingPunct="1">
              <a:buFontTx/>
              <a:buChar char="•"/>
            </a:pPr>
            <a:r>
              <a:rPr lang="en-US" altLang="en-US" sz="2400" b="1" dirty="0" smtClean="0"/>
              <a:t>As addition and subtraction commute, can execute these </a:t>
            </a:r>
            <a:r>
              <a:rPr lang="en-US" altLang="en-US" sz="2400" b="1" dirty="0" err="1" smtClean="0"/>
              <a:t>subtransactions</a:t>
            </a:r>
            <a:r>
              <a:rPr lang="en-US" altLang="en-US" sz="2400" b="1" dirty="0" smtClean="0"/>
              <a:t> in any order, and correct result will always be generated.</a:t>
            </a:r>
          </a:p>
        </p:txBody>
      </p:sp>
      <p:sp>
        <p:nvSpPr>
          <p:cNvPr id="8" name="Rectangle 2"/>
          <p:cNvSpPr txBox="1">
            <a:spLocks noChangeArrowheads="1"/>
          </p:cNvSpPr>
          <p:nvPr/>
        </p:nvSpPr>
        <p:spPr bwMode="auto">
          <a:xfrm>
            <a:off x="3724588" y="528767"/>
            <a:ext cx="6964050" cy="54984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smtClean="0">
                <a:ln>
                  <a:noFill/>
                </a:ln>
                <a:solidFill>
                  <a:schemeClr val="tx1"/>
                </a:solidFill>
                <a:effectLst/>
                <a:uLnTx/>
                <a:uFillTx/>
                <a:latin typeface="Open Sans"/>
                <a:ea typeface="+mj-ea"/>
                <a:cs typeface="+mj-cs"/>
              </a:rPr>
              <a:t>Example - Multi-level Transaction Model</a:t>
            </a:r>
            <a:endParaRPr kumimoji="0" lang="en-US" sz="3600" b="1" i="0" u="none" strike="noStrike" kern="1200" cap="none" spc="0" normalizeH="0" baseline="0" noProof="0">
              <a:ln>
                <a:noFill/>
              </a:ln>
              <a:solidFill>
                <a:schemeClr val="tx1"/>
              </a:solidFill>
              <a:effectLst/>
              <a:uLnTx/>
              <a:uFillTx/>
              <a:latin typeface="Open Sans"/>
              <a:ea typeface="+mj-ea"/>
              <a:cs typeface="+mj-cs"/>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225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225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225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2259">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522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259" grpId="0" build="p"/>
    </p:bldLst>
  </p:timing>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a:xfrm>
            <a:off x="3283154" y="364209"/>
            <a:ext cx="9797918" cy="610980"/>
          </a:xfrm>
        </p:spPr>
        <p:txBody>
          <a:bodyPr/>
          <a:lstStyle/>
          <a:p>
            <a:pPr algn="just" eaLnBrk="1" hangingPunct="1">
              <a:defRPr/>
            </a:pPr>
            <a:r>
              <a:rPr sz="4400">
                <a:solidFill>
                  <a:schemeClr val="tx1"/>
                </a:solidFill>
              </a:rPr>
              <a:t>Dynamic Restructuring</a:t>
            </a:r>
          </a:p>
        </p:txBody>
      </p:sp>
      <p:sp>
        <p:nvSpPr>
          <p:cNvPr id="353283" name="Rectangle 3"/>
          <p:cNvSpPr>
            <a:spLocks noGrp="1" noChangeArrowheads="1"/>
          </p:cNvSpPr>
          <p:nvPr>
            <p:ph idx="1"/>
          </p:nvPr>
        </p:nvSpPr>
        <p:spPr>
          <a:xfrm>
            <a:off x="1336080" y="1876098"/>
            <a:ext cx="8649261" cy="4466625"/>
          </a:xfrm>
        </p:spPr>
        <p:txBody>
          <a:bodyPr/>
          <a:lstStyle/>
          <a:p>
            <a:pPr algn="just" eaLnBrk="1" hangingPunct="1"/>
            <a:r>
              <a:rPr lang="en-US" altLang="en-US" sz="2400" b="1" dirty="0" smtClean="0"/>
              <a:t>To address constraints imposed by ACID properties of flat transactions, two new operations proposed: </a:t>
            </a:r>
            <a:r>
              <a:rPr lang="en-US" altLang="en-US" sz="2400" b="1" dirty="0" err="1" smtClean="0"/>
              <a:t>split_transaction</a:t>
            </a:r>
            <a:r>
              <a:rPr lang="en-US" altLang="en-US" sz="2400" b="1" dirty="0" smtClean="0"/>
              <a:t> and </a:t>
            </a:r>
            <a:r>
              <a:rPr lang="en-US" altLang="en-US" sz="2400" b="1" dirty="0" err="1" smtClean="0"/>
              <a:t>join_transaction</a:t>
            </a:r>
            <a:r>
              <a:rPr lang="en-US" altLang="en-US" sz="2400" b="1" dirty="0" smtClean="0"/>
              <a:t>. </a:t>
            </a:r>
          </a:p>
          <a:p>
            <a:pPr algn="just" eaLnBrk="1" hangingPunct="1"/>
            <a:r>
              <a:rPr lang="en-US" altLang="en-US" sz="2400" b="1" u="sng" dirty="0" smtClean="0"/>
              <a:t>split-transaction</a:t>
            </a:r>
            <a:r>
              <a:rPr lang="en-US" altLang="en-US" sz="2400" b="1" dirty="0" smtClean="0"/>
              <a:t> - splits transaction into two </a:t>
            </a:r>
            <a:r>
              <a:rPr lang="en-US" altLang="en-US" sz="2400" b="1" dirty="0" err="1" smtClean="0"/>
              <a:t>serializable</a:t>
            </a:r>
            <a:r>
              <a:rPr lang="en-US" altLang="en-US" sz="2400" b="1" dirty="0" smtClean="0"/>
              <a:t> transactions and divides its actions and resources (for example, locked data items) between new transactions. </a:t>
            </a:r>
          </a:p>
          <a:p>
            <a:pPr algn="just" eaLnBrk="1" hangingPunct="1"/>
            <a:r>
              <a:rPr lang="en-US" altLang="en-US" sz="2400" b="1" dirty="0" smtClean="0"/>
              <a:t>Resulting transactions proceed independently. </a:t>
            </a:r>
            <a:endParaRPr lang="en-US" altLang="en-US" sz="2400" b="1" dirty="0" smtClean="0"/>
          </a:p>
          <a:p>
            <a:pPr algn="just" eaLnBrk="1" hangingPunct="1"/>
            <a:r>
              <a:rPr lang="en-US" altLang="en-US" sz="2400" b="1" dirty="0" smtClean="0"/>
              <a:t>Allows partial results of transaction to be shared, while still preserving its semantics.</a:t>
            </a:r>
          </a:p>
          <a:p>
            <a:pPr algn="just" eaLnBrk="1" hangingPunct="1"/>
            <a:r>
              <a:rPr lang="en-US" altLang="en-US" sz="2400" b="1" dirty="0" smtClean="0"/>
              <a:t>Can be applied only when it is possible to generate two transactions that are </a:t>
            </a:r>
            <a:r>
              <a:rPr lang="en-US" altLang="en-US" sz="2400" b="1" dirty="0" err="1" smtClean="0"/>
              <a:t>serializable</a:t>
            </a:r>
            <a:r>
              <a:rPr lang="en-US" altLang="en-US" sz="2400" b="1" dirty="0" smtClean="0"/>
              <a:t> with each other and with all other concurrently executing transactions. </a:t>
            </a:r>
          </a:p>
          <a:p>
            <a:pPr algn="just" eaLnBrk="1" hangingPunct="1"/>
            <a:endParaRPr lang="en-US" altLang="en-US" sz="2400" b="1" dirty="0" smtClean="0"/>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328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328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32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32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32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283" grpId="0" build="p"/>
    </p:bldLst>
  </p:timing>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5331" name="Rectangle 3"/>
          <p:cNvSpPr>
            <a:spLocks noGrp="1" noChangeArrowheads="1"/>
          </p:cNvSpPr>
          <p:nvPr>
            <p:ph idx="1"/>
          </p:nvPr>
        </p:nvSpPr>
        <p:spPr>
          <a:xfrm>
            <a:off x="1247008" y="1860331"/>
            <a:ext cx="9016344" cy="4537710"/>
          </a:xfrm>
        </p:spPr>
        <p:txBody>
          <a:bodyPr/>
          <a:lstStyle/>
          <a:p>
            <a:pPr algn="just" eaLnBrk="1" hangingPunct="1"/>
            <a:r>
              <a:rPr lang="en-US" altLang="en-US" b="1" dirty="0" smtClean="0"/>
              <a:t>Conditions that permit transaction to be split into A and B are:</a:t>
            </a:r>
          </a:p>
          <a:p>
            <a:pPr lvl="1" algn="just" eaLnBrk="1" hangingPunct="1"/>
            <a:r>
              <a:rPr lang="en-US" altLang="en-US" b="1" dirty="0" err="1" smtClean="0"/>
              <a:t>AWriteSet</a:t>
            </a:r>
            <a:r>
              <a:rPr lang="en-US" altLang="en-US" b="1" dirty="0" smtClean="0"/>
              <a:t> </a:t>
            </a:r>
            <a:r>
              <a:rPr lang="en-US" altLang="en-US" b="1" dirty="0" smtClean="0">
                <a:sym typeface="Symbol" pitchFamily="18" charset="2"/>
              </a:rPr>
              <a:t></a:t>
            </a:r>
            <a:r>
              <a:rPr lang="en-US" altLang="en-US" b="1" dirty="0" smtClean="0"/>
              <a:t> </a:t>
            </a:r>
            <a:r>
              <a:rPr lang="en-US" altLang="en-US" b="1" dirty="0" err="1" smtClean="0"/>
              <a:t>BWriteSet</a:t>
            </a:r>
            <a:r>
              <a:rPr lang="en-US" altLang="en-US" b="1" dirty="0" smtClean="0"/>
              <a:t> </a:t>
            </a:r>
            <a:r>
              <a:rPr lang="en-US" altLang="en-US" b="1" dirty="0" smtClean="0">
                <a:sym typeface="Symbol" pitchFamily="18" charset="2"/>
              </a:rPr>
              <a:t></a:t>
            </a:r>
            <a:r>
              <a:rPr lang="en-US" altLang="en-US" b="1" dirty="0" smtClean="0"/>
              <a:t> </a:t>
            </a:r>
            <a:r>
              <a:rPr lang="en-US" altLang="en-US" b="1" dirty="0" err="1" smtClean="0"/>
              <a:t>BWriteLast</a:t>
            </a:r>
            <a:r>
              <a:rPr lang="en-US" altLang="en-US" b="1" dirty="0" smtClean="0"/>
              <a:t>. </a:t>
            </a:r>
          </a:p>
          <a:p>
            <a:pPr lvl="1" algn="just" eaLnBrk="1" hangingPunct="1">
              <a:buFontTx/>
              <a:buNone/>
            </a:pPr>
            <a:r>
              <a:rPr lang="en-US" altLang="en-US" b="1" dirty="0" smtClean="0"/>
              <a:t>	If both A and B write to same object, B’s write operations must follow A’s write operations.</a:t>
            </a:r>
          </a:p>
          <a:p>
            <a:pPr lvl="1" algn="just" eaLnBrk="1" hangingPunct="1"/>
            <a:r>
              <a:rPr lang="en-US" altLang="en-US" b="1" dirty="0" err="1" smtClean="0"/>
              <a:t>AReadSet</a:t>
            </a:r>
            <a:r>
              <a:rPr lang="en-US" altLang="en-US" b="1" dirty="0" smtClean="0"/>
              <a:t> </a:t>
            </a:r>
            <a:r>
              <a:rPr lang="en-US" altLang="en-US" b="1" dirty="0" smtClean="0">
                <a:sym typeface="Symbol" pitchFamily="18" charset="2"/>
              </a:rPr>
              <a:t></a:t>
            </a:r>
            <a:r>
              <a:rPr lang="en-US" altLang="en-US" b="1" dirty="0" smtClean="0"/>
              <a:t> </a:t>
            </a:r>
            <a:r>
              <a:rPr lang="en-US" altLang="en-US" b="1" dirty="0" err="1" smtClean="0"/>
              <a:t>BWriteSet</a:t>
            </a:r>
            <a:r>
              <a:rPr lang="en-US" altLang="en-US" b="1" dirty="0" smtClean="0"/>
              <a:t> = </a:t>
            </a:r>
            <a:r>
              <a:rPr lang="en-US" altLang="en-US" b="1" dirty="0" smtClean="0">
                <a:sym typeface="Symbol" pitchFamily="18" charset="2"/>
              </a:rPr>
              <a:t></a:t>
            </a:r>
            <a:r>
              <a:rPr lang="en-US" altLang="en-US" b="1" dirty="0" smtClean="0"/>
              <a:t>. </a:t>
            </a:r>
          </a:p>
          <a:p>
            <a:pPr lvl="1" algn="just" eaLnBrk="1" hangingPunct="1">
              <a:buFontTx/>
              <a:buNone/>
            </a:pPr>
            <a:r>
              <a:rPr lang="en-US" altLang="en-US" b="1" dirty="0" smtClean="0"/>
              <a:t>	A cannot see any results from B.</a:t>
            </a:r>
          </a:p>
          <a:p>
            <a:pPr lvl="1" algn="just" eaLnBrk="1" hangingPunct="1"/>
            <a:r>
              <a:rPr lang="en-US" altLang="en-US" b="1" dirty="0" err="1" smtClean="0"/>
              <a:t>BReadSet</a:t>
            </a:r>
            <a:r>
              <a:rPr lang="en-US" altLang="en-US" b="1" dirty="0" smtClean="0"/>
              <a:t> </a:t>
            </a:r>
            <a:r>
              <a:rPr lang="en-US" altLang="en-US" b="1" dirty="0" smtClean="0">
                <a:sym typeface="Symbol" pitchFamily="18" charset="2"/>
              </a:rPr>
              <a:t></a:t>
            </a:r>
            <a:r>
              <a:rPr lang="en-US" altLang="en-US" b="1" dirty="0" smtClean="0"/>
              <a:t> </a:t>
            </a:r>
            <a:r>
              <a:rPr lang="en-US" altLang="en-US" b="1" dirty="0" err="1" smtClean="0"/>
              <a:t>AWriteSet</a:t>
            </a:r>
            <a:r>
              <a:rPr lang="en-US" altLang="en-US" b="1" dirty="0" smtClean="0"/>
              <a:t> = </a:t>
            </a:r>
            <a:r>
              <a:rPr lang="en-US" altLang="en-US" b="1" dirty="0" err="1" smtClean="0"/>
              <a:t>ShareSet</a:t>
            </a:r>
            <a:r>
              <a:rPr lang="en-US" altLang="en-US" b="1" dirty="0" smtClean="0"/>
              <a:t>. </a:t>
            </a:r>
          </a:p>
          <a:p>
            <a:pPr lvl="1" algn="just" eaLnBrk="1" hangingPunct="1">
              <a:buFontTx/>
              <a:buNone/>
            </a:pPr>
            <a:r>
              <a:rPr lang="en-US" altLang="en-US" b="1" dirty="0" smtClean="0"/>
              <a:t>	B may see results of A</a:t>
            </a:r>
            <a:r>
              <a:rPr lang="en-US" altLang="en-US" b="1" dirty="0" smtClean="0"/>
              <a:t>.</a:t>
            </a:r>
          </a:p>
          <a:p>
            <a:pPr lvl="1" algn="just" eaLnBrk="1" hangingPunct="1">
              <a:buFontTx/>
              <a:buNone/>
            </a:pPr>
            <a:endParaRPr lang="en-US" altLang="en-US" b="1" dirty="0" smtClean="0"/>
          </a:p>
          <a:p>
            <a:pPr algn="just" eaLnBrk="1" hangingPunct="1"/>
            <a:r>
              <a:rPr lang="en-US" altLang="en-US" sz="2400" b="1" dirty="0" smtClean="0"/>
              <a:t>These guarantee that A is serialized before B. </a:t>
            </a:r>
          </a:p>
          <a:p>
            <a:pPr algn="just" eaLnBrk="1" hangingPunct="1"/>
            <a:r>
              <a:rPr lang="en-US" altLang="en-US" sz="2400" b="1" dirty="0" smtClean="0"/>
              <a:t>However, if A aborts, B must also abort. </a:t>
            </a:r>
          </a:p>
          <a:p>
            <a:pPr algn="just" eaLnBrk="1" hangingPunct="1"/>
            <a:r>
              <a:rPr lang="en-US" altLang="en-US" sz="2400" b="1" dirty="0" smtClean="0"/>
              <a:t>If both </a:t>
            </a:r>
            <a:r>
              <a:rPr lang="en-US" altLang="en-US" sz="2400" b="1" dirty="0" err="1" smtClean="0"/>
              <a:t>BWriteLast</a:t>
            </a:r>
            <a:r>
              <a:rPr lang="en-US" altLang="en-US" sz="2400" b="1" dirty="0" smtClean="0"/>
              <a:t> and </a:t>
            </a:r>
            <a:r>
              <a:rPr lang="en-US" altLang="en-US" sz="2400" b="1" dirty="0" err="1" smtClean="0"/>
              <a:t>ShareSet</a:t>
            </a:r>
            <a:r>
              <a:rPr lang="en-US" altLang="en-US" sz="2400" b="1" dirty="0" smtClean="0"/>
              <a:t> are empty, then A and B can be serialized in any order and both can be committed independently.</a:t>
            </a:r>
          </a:p>
          <a:p>
            <a:pPr lvl="1" algn="just" eaLnBrk="1" hangingPunct="1">
              <a:buFontTx/>
              <a:buNone/>
            </a:pPr>
            <a:endParaRPr lang="en-US" altLang="en-US" b="1" dirty="0" smtClean="0"/>
          </a:p>
        </p:txBody>
      </p:sp>
      <p:sp>
        <p:nvSpPr>
          <p:cNvPr id="7" name="Rectangle 2"/>
          <p:cNvSpPr txBox="1">
            <a:spLocks noChangeArrowheads="1"/>
          </p:cNvSpPr>
          <p:nvPr/>
        </p:nvSpPr>
        <p:spPr bwMode="auto">
          <a:xfrm>
            <a:off x="3283154" y="364209"/>
            <a:ext cx="9797918" cy="61098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n-US" sz="4400" b="1" i="0" u="none" strike="noStrike" kern="1200" cap="none" spc="0" normalizeH="0" baseline="0" noProof="0" dirty="0" smtClean="0">
                <a:ln>
                  <a:noFill/>
                </a:ln>
                <a:solidFill>
                  <a:schemeClr val="tx1"/>
                </a:solidFill>
                <a:effectLst/>
                <a:uLnTx/>
                <a:uFillTx/>
                <a:latin typeface="Open Sans"/>
                <a:ea typeface="+mj-ea"/>
                <a:cs typeface="+mj-cs"/>
              </a:rPr>
              <a:t>Dynamic Restructuring</a:t>
            </a:r>
            <a:endParaRPr kumimoji="0" lang="en-US" sz="4400" b="1" i="0" u="none" strike="noStrike" kern="1200" cap="none" spc="0" normalizeH="0" baseline="0" noProof="0" dirty="0">
              <a:ln>
                <a:noFill/>
              </a:ln>
              <a:solidFill>
                <a:schemeClr val="tx1"/>
              </a:solidFill>
              <a:effectLst/>
              <a:uLnTx/>
              <a:uFillTx/>
              <a:latin typeface="Open Sans"/>
              <a:ea typeface="+mj-ea"/>
              <a:cs typeface="+mj-cs"/>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533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533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533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533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5331">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55331">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533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5331">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5331">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5533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31" grpId="0" build="p"/>
    </p:bldLst>
  </p:timing>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5411" name="Rectangle 3"/>
          <p:cNvSpPr>
            <a:spLocks noGrp="1" noChangeArrowheads="1"/>
          </p:cNvSpPr>
          <p:nvPr>
            <p:ph idx="1"/>
          </p:nvPr>
        </p:nvSpPr>
        <p:spPr>
          <a:xfrm>
            <a:off x="1274369" y="1876099"/>
            <a:ext cx="8988986" cy="2443746"/>
          </a:xfrm>
        </p:spPr>
        <p:txBody>
          <a:bodyPr/>
          <a:lstStyle/>
          <a:p>
            <a:pPr eaLnBrk="1" hangingPunct="1"/>
            <a:r>
              <a:rPr lang="en-US" altLang="en-US" sz="2400" b="1" u="sng" dirty="0" smtClean="0"/>
              <a:t>join-transaction</a:t>
            </a:r>
            <a:r>
              <a:rPr lang="en-US" altLang="en-US" sz="2400" b="1" dirty="0" smtClean="0"/>
              <a:t> - performs reverse operation, merging ongoing work of two or more independent transactions, as though they had always been single transaction</a:t>
            </a:r>
            <a:r>
              <a:rPr lang="en-US" altLang="en-US" sz="2400" b="1" dirty="0" smtClean="0"/>
              <a:t>.</a:t>
            </a:r>
          </a:p>
          <a:p>
            <a:pPr eaLnBrk="1" hangingPunct="1"/>
            <a:r>
              <a:rPr lang="en-US" altLang="en-US" sz="2400" b="1" dirty="0" smtClean="0"/>
              <a:t>Main advantages of dynamic restructuring are:</a:t>
            </a:r>
          </a:p>
          <a:p>
            <a:pPr lvl="1" eaLnBrk="1" hangingPunct="1">
              <a:lnSpc>
                <a:spcPct val="30000"/>
              </a:lnSpc>
            </a:pPr>
            <a:endParaRPr lang="en-US" altLang="en-US" sz="2400" b="1" dirty="0" smtClean="0"/>
          </a:p>
          <a:p>
            <a:pPr lvl="1" eaLnBrk="1" hangingPunct="1">
              <a:buFont typeface="Symbol" pitchFamily="18" charset="2"/>
              <a:buChar char="·"/>
            </a:pPr>
            <a:r>
              <a:rPr lang="en-US" altLang="en-US" sz="2400" b="1" dirty="0" smtClean="0"/>
              <a:t>Adaptive recovery.</a:t>
            </a:r>
          </a:p>
          <a:p>
            <a:pPr lvl="1" eaLnBrk="1" hangingPunct="1">
              <a:buFont typeface="Symbol" pitchFamily="18" charset="2"/>
              <a:buChar char="·"/>
            </a:pPr>
            <a:r>
              <a:rPr lang="en-US" altLang="en-US" sz="2400" b="1" dirty="0" smtClean="0"/>
              <a:t>Reducing isolation.</a:t>
            </a:r>
            <a:r>
              <a:rPr lang="en-US" altLang="en-US" sz="2400" b="1" dirty="0" smtClean="0"/>
              <a:t> </a:t>
            </a:r>
            <a:endParaRPr lang="en-US" altLang="en-US" sz="2400" dirty="0" smtClean="0"/>
          </a:p>
        </p:txBody>
      </p:sp>
      <p:sp>
        <p:nvSpPr>
          <p:cNvPr id="7" name="Rectangle 2"/>
          <p:cNvSpPr txBox="1">
            <a:spLocks noChangeArrowheads="1"/>
          </p:cNvSpPr>
          <p:nvPr/>
        </p:nvSpPr>
        <p:spPr bwMode="auto">
          <a:xfrm>
            <a:off x="3283154" y="364209"/>
            <a:ext cx="9797918" cy="61098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n-US" sz="4400" b="1" i="0" u="none" strike="noStrike" kern="1200" cap="none" spc="0" normalizeH="0" baseline="0" noProof="0" dirty="0" smtClean="0">
                <a:ln>
                  <a:noFill/>
                </a:ln>
                <a:solidFill>
                  <a:schemeClr val="tx1"/>
                </a:solidFill>
                <a:effectLst/>
                <a:uLnTx/>
                <a:uFillTx/>
                <a:latin typeface="Open Sans"/>
                <a:ea typeface="+mj-ea"/>
                <a:cs typeface="+mj-cs"/>
              </a:rPr>
              <a:t>Dynamic Restructuring</a:t>
            </a:r>
            <a:endParaRPr kumimoji="0" lang="en-US" sz="4400" b="1" i="0" u="none" strike="noStrike" kern="1200" cap="none" spc="0" normalizeH="0" baseline="0" noProof="0" dirty="0">
              <a:ln>
                <a:noFill/>
              </a:ln>
              <a:solidFill>
                <a:schemeClr val="tx1"/>
              </a:solidFill>
              <a:effectLst/>
              <a:uLnTx/>
              <a:uFillTx/>
              <a:latin typeface="Open Sans"/>
              <a:ea typeface="+mj-ea"/>
              <a:cs typeface="+mj-cs"/>
            </a:endParaRPr>
          </a:p>
        </p:txBody>
      </p:sp>
      <p:pic>
        <p:nvPicPr>
          <p:cNvPr id="6146" name="Picture 2" descr="http://www.kpmg.com/ro/en/services/advisory/deal-advisory/restructuring/publishingimages/restructuring-hero.jpg"/>
          <p:cNvPicPr>
            <a:picLocks noChangeAspect="1" noChangeArrowheads="1"/>
          </p:cNvPicPr>
          <p:nvPr/>
        </p:nvPicPr>
        <p:blipFill>
          <a:blip r:embed="rId2"/>
          <a:srcRect/>
          <a:stretch>
            <a:fillRect/>
          </a:stretch>
        </p:blipFill>
        <p:spPr bwMode="auto">
          <a:xfrm>
            <a:off x="3283154" y="5161604"/>
            <a:ext cx="5387880" cy="16837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Rectangle 8"/>
          <p:cNvSpPr/>
          <p:nvPr/>
        </p:nvSpPr>
        <p:spPr>
          <a:xfrm>
            <a:off x="5401759" y="6997319"/>
            <a:ext cx="998991" cy="230832"/>
          </a:xfrm>
          <a:prstGeom prst="rect">
            <a:avLst/>
          </a:prstGeom>
        </p:spPr>
        <p:txBody>
          <a:bodyPr wrap="none">
            <a:spAutoFit/>
          </a:bodyPr>
          <a:lstStyle/>
          <a:p>
            <a:r>
              <a:rPr lang="en-US" sz="900" u="sng" dirty="0" smtClean="0">
                <a:latin typeface="Open Sans"/>
                <a:hlinkClick r:id="rId3"/>
              </a:rPr>
              <a:t>www.kpmg.com</a:t>
            </a:r>
            <a:endParaRPr lang="en-US" sz="900" dirty="0">
              <a:latin typeface="Open Sans"/>
            </a:endParaRPr>
          </a:p>
        </p:txBody>
      </p:sp>
    </p:spTree>
  </p:cSld>
  <p:clrMapOvr>
    <a:masterClrMapping/>
  </p:clrMapOvr>
  <p:transition>
    <p:wipe dir="d"/>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9426" name="Rectangle 2"/>
          <p:cNvSpPr>
            <a:spLocks noGrp="1" noChangeArrowheads="1"/>
          </p:cNvSpPr>
          <p:nvPr>
            <p:ph type="title"/>
          </p:nvPr>
        </p:nvSpPr>
        <p:spPr>
          <a:xfrm>
            <a:off x="3283155" y="365789"/>
            <a:ext cx="9797918" cy="610980"/>
          </a:xfrm>
        </p:spPr>
        <p:txBody>
          <a:bodyPr/>
          <a:lstStyle/>
          <a:p>
            <a:pPr algn="just" eaLnBrk="1" hangingPunct="1">
              <a:defRPr/>
            </a:pPr>
            <a:r>
              <a:rPr sz="4400">
                <a:solidFill>
                  <a:schemeClr val="tx1"/>
                </a:solidFill>
              </a:rPr>
              <a:t>Workflow Models</a:t>
            </a:r>
          </a:p>
        </p:txBody>
      </p:sp>
      <p:sp>
        <p:nvSpPr>
          <p:cNvPr id="359427" name="Rectangle 3"/>
          <p:cNvSpPr>
            <a:spLocks noGrp="1" noChangeArrowheads="1"/>
          </p:cNvSpPr>
          <p:nvPr>
            <p:ph idx="1"/>
          </p:nvPr>
        </p:nvSpPr>
        <p:spPr>
          <a:xfrm>
            <a:off x="1119351" y="1734207"/>
            <a:ext cx="8854855" cy="4133307"/>
          </a:xfrm>
        </p:spPr>
        <p:txBody>
          <a:bodyPr/>
          <a:lstStyle/>
          <a:p>
            <a:pPr algn="just" eaLnBrk="1" hangingPunct="1"/>
            <a:r>
              <a:rPr lang="en-US" altLang="en-US" b="1" dirty="0" smtClean="0"/>
              <a:t>Has been argued that above models are still not powerful to model some business activities. </a:t>
            </a:r>
          </a:p>
          <a:p>
            <a:pPr algn="just" eaLnBrk="1" hangingPunct="1"/>
            <a:r>
              <a:rPr lang="en-US" altLang="en-US" b="1" dirty="0" smtClean="0"/>
              <a:t>More complex models have been proposed that are combinations of open and nested transactions. </a:t>
            </a:r>
          </a:p>
          <a:p>
            <a:pPr algn="just" eaLnBrk="1" hangingPunct="1"/>
            <a:r>
              <a:rPr lang="en-US" altLang="en-US" b="1" dirty="0" smtClean="0"/>
              <a:t>However, as they hardly conform to any of ACID properties, called workflow model used instead. </a:t>
            </a:r>
          </a:p>
          <a:p>
            <a:pPr algn="just" eaLnBrk="1" hangingPunct="1"/>
            <a:r>
              <a:rPr lang="en-US" altLang="en-US" b="1" dirty="0" smtClean="0"/>
              <a:t>Workflow is activity involving coordinated execution of multiple tasks performed by different processing entities (people or software systems</a:t>
            </a:r>
            <a:r>
              <a:rPr lang="en-US" altLang="en-US" b="1" dirty="0" smtClean="0"/>
              <a:t>).</a:t>
            </a:r>
          </a:p>
          <a:p>
            <a:pPr algn="just" eaLnBrk="1" hangingPunct="1">
              <a:buNone/>
            </a:pPr>
            <a:endParaRPr lang="en-US" altLang="en-US" b="1" dirty="0" smtClean="0"/>
          </a:p>
          <a:p>
            <a:pPr algn="just" eaLnBrk="1" hangingPunct="1"/>
            <a:r>
              <a:rPr lang="en-US" altLang="en-US" b="1" dirty="0" smtClean="0"/>
              <a:t>Two general problems involved in workflow systems: </a:t>
            </a:r>
          </a:p>
          <a:p>
            <a:pPr lvl="1" algn="just" eaLnBrk="1" hangingPunct="1"/>
            <a:r>
              <a:rPr lang="en-US" altLang="en-US" b="1" dirty="0" smtClean="0"/>
              <a:t>specification of the workflow, </a:t>
            </a:r>
          </a:p>
          <a:p>
            <a:pPr lvl="1" algn="just" eaLnBrk="1" hangingPunct="1"/>
            <a:r>
              <a:rPr lang="en-US" altLang="en-US" b="1" dirty="0" smtClean="0"/>
              <a:t>execution of the workflow. </a:t>
            </a:r>
          </a:p>
          <a:p>
            <a:pPr algn="just" eaLnBrk="1" hangingPunct="1"/>
            <a:r>
              <a:rPr lang="en-US" altLang="en-US" b="1" dirty="0" smtClean="0"/>
              <a:t>Both problems complicated by fact that many organizations use multiple, independently managed systems to automate different parts of the process. </a:t>
            </a:r>
          </a:p>
          <a:p>
            <a:pPr algn="just" eaLnBrk="1" hangingPunct="1"/>
            <a:endParaRPr lang="en-US" altLang="en-US" b="1" dirty="0" smtClean="0"/>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942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942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942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94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9427">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9427">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942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94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427"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0898" name="Picture 2" descr="http://www.healthytravelblog.com/wp-content/uploads/2013/12/Thank-you-post-it_Xoombi.jpg"/>
          <p:cNvPicPr>
            <a:picLocks noChangeAspect="1" noChangeArrowheads="1"/>
          </p:cNvPicPr>
          <p:nvPr/>
        </p:nvPicPr>
        <p:blipFill>
          <a:blip r:embed="rId2"/>
          <a:srcRect/>
          <a:stretch>
            <a:fillRect/>
          </a:stretch>
        </p:blipFill>
        <p:spPr bwMode="auto">
          <a:xfrm>
            <a:off x="445360" y="840317"/>
            <a:ext cx="9797918" cy="5779457"/>
          </a:xfrm>
          <a:prstGeom prst="rect">
            <a:avLst/>
          </a:prstGeom>
          <a:noFill/>
        </p:spPr>
      </p:pic>
      <p:sp>
        <p:nvSpPr>
          <p:cNvPr id="4" name="Rectangle 3"/>
          <p:cNvSpPr/>
          <p:nvPr/>
        </p:nvSpPr>
        <p:spPr>
          <a:xfrm>
            <a:off x="8550911" y="7056199"/>
            <a:ext cx="1765524" cy="259195"/>
          </a:xfrm>
          <a:prstGeom prst="rect">
            <a:avLst/>
          </a:prstGeom>
        </p:spPr>
        <p:txBody>
          <a:bodyPr wrap="none" lIns="104287" tIns="52144" rIns="104287" bIns="52144">
            <a:spAutoFit/>
          </a:bodyPr>
          <a:lstStyle/>
          <a:p>
            <a:r>
              <a:rPr lang="en-US" sz="1000" dirty="0">
                <a:latin typeface="Open Sans"/>
                <a:hlinkClick r:id="rId3"/>
              </a:rPr>
              <a:t>www.healthytravelblog.com</a:t>
            </a:r>
            <a:endParaRPr lang="en-US" sz="1000" dirty="0">
              <a:latin typeface="Open Sans"/>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TemplateB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TemplateBM_2</Template>
  <TotalTime>1346</TotalTime>
  <Words>4347</Words>
  <Application>Microsoft Office PowerPoint</Application>
  <PresentationFormat>Custom</PresentationFormat>
  <Paragraphs>535</Paragraphs>
  <Slides>97</Slides>
  <Notes>2</Notes>
  <HiddenSlides>0</HiddenSlides>
  <MMClips>0</MMClips>
  <ScaleCrop>false</ScaleCrop>
  <HeadingPairs>
    <vt:vector size="4" baseType="variant">
      <vt:variant>
        <vt:lpstr>Theme</vt:lpstr>
      </vt:variant>
      <vt:variant>
        <vt:i4>2</vt:i4>
      </vt:variant>
      <vt:variant>
        <vt:lpstr>Slide Titles</vt:lpstr>
      </vt:variant>
      <vt:variant>
        <vt:i4>97</vt:i4>
      </vt:variant>
    </vt:vector>
  </HeadingPairs>
  <TitlesOfParts>
    <vt:vector size="99" baseType="lpstr">
      <vt:lpstr>TemplateBM</vt:lpstr>
      <vt:lpstr>Custom Design</vt:lpstr>
      <vt:lpstr>TRANSACTION MANAGEMENT</vt:lpstr>
      <vt:lpstr>LEARNING OUTCOMES</vt:lpstr>
      <vt:lpstr>ACKNOWLEDGEMENT</vt:lpstr>
      <vt:lpstr>CHAPTER 22 TRANSACTION MANAGEMENT</vt:lpstr>
      <vt:lpstr>Slide 5</vt:lpstr>
      <vt:lpstr>Slide 6</vt:lpstr>
      <vt:lpstr>Transaction Support</vt:lpstr>
      <vt:lpstr>Example Transaction</vt:lpstr>
      <vt:lpstr>Transaction Support</vt:lpstr>
      <vt:lpstr>State Transition Diagram for Transaction </vt:lpstr>
      <vt:lpstr>Properties of Transactions </vt:lpstr>
      <vt:lpstr>DBMS Transaction Subsystem</vt:lpstr>
      <vt:lpstr>Concurrency Control </vt:lpstr>
      <vt:lpstr>Need for Concurrency Control</vt:lpstr>
      <vt:lpstr>Lost Update Problem</vt:lpstr>
      <vt:lpstr>Uncommitted Dependency Problem</vt:lpstr>
      <vt:lpstr>Inconsistent Analysis Problem</vt:lpstr>
      <vt:lpstr>Slide 18</vt:lpstr>
      <vt:lpstr>Serializability</vt:lpstr>
      <vt:lpstr>Serializability</vt:lpstr>
      <vt:lpstr>Nonserial Schedule</vt:lpstr>
      <vt:lpstr>Serializability</vt:lpstr>
      <vt:lpstr>Example of Conflict Serializability</vt:lpstr>
      <vt:lpstr>Serializability</vt:lpstr>
      <vt:lpstr>Precedence Graph</vt:lpstr>
      <vt:lpstr>Example - Non-conflict serializable schedule</vt:lpstr>
      <vt:lpstr>View Serializability</vt:lpstr>
      <vt:lpstr>View Serializability</vt:lpstr>
      <vt:lpstr>Recoverability</vt:lpstr>
      <vt:lpstr>Concurrency Control Techniques</vt:lpstr>
      <vt:lpstr>Locking</vt:lpstr>
      <vt:lpstr>Locking - Basic Rules</vt:lpstr>
      <vt:lpstr>Example - Incorrect Locking Schedule</vt:lpstr>
      <vt:lpstr>Example - Incorrect Locking Schedule</vt:lpstr>
      <vt:lpstr>Two-Phase Locking (2PL)</vt:lpstr>
      <vt:lpstr>Preventing Lost Update Problem using 2PL</vt:lpstr>
      <vt:lpstr>Preventing Uncommitted Dependency Problem using 2PL</vt:lpstr>
      <vt:lpstr>Preventing Inconsistent Analysis Problem using 2PL</vt:lpstr>
      <vt:lpstr>Cascading Rollback</vt:lpstr>
      <vt:lpstr>Slide 40</vt:lpstr>
      <vt:lpstr>Concurrency Control with Index Structures</vt:lpstr>
      <vt:lpstr>Concurrency Control with Index Structures</vt:lpstr>
      <vt:lpstr>Deadlock</vt:lpstr>
      <vt:lpstr>Slide 44</vt:lpstr>
      <vt:lpstr>Timeouts</vt:lpstr>
      <vt:lpstr>Deadlock Prevention</vt:lpstr>
      <vt:lpstr>Deadlock Detection and Recovery</vt:lpstr>
      <vt:lpstr>Example - Wait-For-Graph (WFG)</vt:lpstr>
      <vt:lpstr>Recovery from Deadlock Detection</vt:lpstr>
      <vt:lpstr>Timestamping</vt:lpstr>
      <vt:lpstr>Timestamping</vt:lpstr>
      <vt:lpstr>Timestamping - Read(x)</vt:lpstr>
      <vt:lpstr>Timestamping - Write(x)</vt:lpstr>
      <vt:lpstr>Example – Basic Timestamp Ordering</vt:lpstr>
      <vt:lpstr>Comparison of Methods</vt:lpstr>
      <vt:lpstr>Multiversion Timestamp Ordering</vt:lpstr>
      <vt:lpstr>Optimistic Techniques</vt:lpstr>
      <vt:lpstr>Optimistic Techniques</vt:lpstr>
      <vt:lpstr>Optimistic Techniques - Read Phase</vt:lpstr>
      <vt:lpstr>Optimistic Techniques - Validation Phase</vt:lpstr>
      <vt:lpstr>Optimistic Techniques - Write Phase</vt:lpstr>
      <vt:lpstr>Granularity of Data Items</vt:lpstr>
      <vt:lpstr>Hierarchy of Granularity</vt:lpstr>
      <vt:lpstr>Slide 64</vt:lpstr>
      <vt:lpstr>Levels of Locking</vt:lpstr>
      <vt:lpstr>Database Recovery </vt:lpstr>
      <vt:lpstr>Types of Failures</vt:lpstr>
      <vt:lpstr>Transactions and Recovery</vt:lpstr>
      <vt:lpstr>Example</vt:lpstr>
      <vt:lpstr>Recovery Facilities</vt:lpstr>
      <vt:lpstr>Log File</vt:lpstr>
      <vt:lpstr>Slide 72</vt:lpstr>
      <vt:lpstr>Sample Log File</vt:lpstr>
      <vt:lpstr>Checkpointing</vt:lpstr>
      <vt:lpstr>Recovery Techniques</vt:lpstr>
      <vt:lpstr>Main Recovery Techniques</vt:lpstr>
      <vt:lpstr>1. Deferred Update</vt:lpstr>
      <vt:lpstr>2. Immediate Update</vt:lpstr>
      <vt:lpstr>3. Shadow Paging</vt:lpstr>
      <vt:lpstr>Advanced Transaction Models</vt:lpstr>
      <vt:lpstr>Advanced Transaction Models</vt:lpstr>
      <vt:lpstr>Nested Transaction Model</vt:lpstr>
      <vt:lpstr>Nested Transaction Model</vt:lpstr>
      <vt:lpstr>Example of Nested Transactions</vt:lpstr>
      <vt:lpstr>Nested Transaction Model - Advantages</vt:lpstr>
      <vt:lpstr>Emulating Nested Transactions using Savepoints</vt:lpstr>
      <vt:lpstr>Sagas</vt:lpstr>
      <vt:lpstr>Sagas</vt:lpstr>
      <vt:lpstr>Multi-level Transaction Model</vt:lpstr>
      <vt:lpstr>Slide 90</vt:lpstr>
      <vt:lpstr>Example - Multi-level Transaction Model</vt:lpstr>
      <vt:lpstr>Slide 92</vt:lpstr>
      <vt:lpstr>Dynamic Restructuring</vt:lpstr>
      <vt:lpstr>Slide 94</vt:lpstr>
      <vt:lpstr>Slide 95</vt:lpstr>
      <vt:lpstr>Workflow Models</vt:lpstr>
      <vt:lpstr>Slide 97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danton sihombing</dc:creator>
  <cp:lastModifiedBy>Binus</cp:lastModifiedBy>
  <cp:revision>377</cp:revision>
  <dcterms:created xsi:type="dcterms:W3CDTF">2014-08-20T01:28:25Z</dcterms:created>
  <dcterms:modified xsi:type="dcterms:W3CDTF">2015-12-16T02:08:09Z</dcterms:modified>
</cp:coreProperties>
</file>